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5" r:id="rId5"/>
    <p:sldMasterId id="2147483738" r:id="rId6"/>
    <p:sldMasterId id="2147483754" r:id="rId7"/>
  </p:sldMasterIdLst>
  <p:notesMasterIdLst>
    <p:notesMasterId r:id="rId20"/>
  </p:notesMasterIdLst>
  <p:handoutMasterIdLst>
    <p:handoutMasterId r:id="rId21"/>
  </p:handoutMasterIdLst>
  <p:sldIdLst>
    <p:sldId id="356" r:id="rId8"/>
    <p:sldId id="398" r:id="rId9"/>
    <p:sldId id="485" r:id="rId10"/>
    <p:sldId id="481" r:id="rId11"/>
    <p:sldId id="419" r:id="rId12"/>
    <p:sldId id="482" r:id="rId13"/>
    <p:sldId id="467" r:id="rId14"/>
    <p:sldId id="425" r:id="rId15"/>
    <p:sldId id="468" r:id="rId16"/>
    <p:sldId id="483" r:id="rId17"/>
    <p:sldId id="484" r:id="rId18"/>
    <p:sldId id="446" r:id="rId19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mpany Presentation" id="{57391B76-E4E2-9C45-83BB-2F3246772206}">
          <p14:sldIdLst>
            <p14:sldId id="356"/>
            <p14:sldId id="398"/>
            <p14:sldId id="485"/>
            <p14:sldId id="481"/>
            <p14:sldId id="419"/>
            <p14:sldId id="482"/>
            <p14:sldId id="467"/>
            <p14:sldId id="425"/>
            <p14:sldId id="468"/>
            <p14:sldId id="483"/>
            <p14:sldId id="484"/>
            <p14:sldId id="446"/>
          </p14:sldIdLst>
        </p14:section>
        <p14:section name="Templates" id="{FADACF6A-9AE3-8B48-B764-2EDFE96AC0B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83A1B-B33E-47F3-B447-58DCB4CF05CF}" type="datetimeFigureOut">
              <a:rPr lang="fi-FI" smtClean="0"/>
              <a:t>9.11.2018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3BA2E-C773-4D47-B8C5-CD418DC9EC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4630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38EB7-D500-0E49-96C5-CC4D0E867CE3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735E5-D57A-344F-864A-55C22215C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35E5-D57A-344F-864A-55C22215C5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09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282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735E5-D57A-344F-864A-55C22215C564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282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808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0395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9912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35E5-D57A-344F-864A-55C22215C5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52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35E5-D57A-344F-864A-55C22215C5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54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08747" y="4547937"/>
            <a:ext cx="3794786" cy="1087610"/>
          </a:xfrm>
        </p:spPr>
        <p:txBody>
          <a:bodyPr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1800" baseline="0"/>
            </a:lvl1pPr>
            <a:lvl2pPr marL="7938" indent="0" algn="l">
              <a:buNone/>
              <a:defRPr sz="16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Author </a:t>
            </a:r>
            <a:r>
              <a:rPr lang="fi-FI" err="1"/>
              <a:t>Name</a:t>
            </a:r>
            <a:r>
              <a:rPr lang="fi-FI"/>
              <a:t> etc.</a:t>
            </a:r>
          </a:p>
          <a:p>
            <a:pPr lvl="1"/>
            <a:r>
              <a:rPr lang="fi-FI" err="1"/>
              <a:t>Indent</a:t>
            </a:r>
            <a:r>
              <a:rPr lang="fi-FI"/>
              <a:t> for </a:t>
            </a:r>
            <a:r>
              <a:rPr lang="fi-FI" err="1"/>
              <a:t>smaller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407531" y="3622469"/>
            <a:ext cx="3794787" cy="925468"/>
          </a:xfrm>
        </p:spPr>
        <p:txBody>
          <a:bodyPr anchor="t">
            <a:normAutofit/>
          </a:bodyPr>
          <a:lstStyle>
            <a:lvl1pPr algn="l">
              <a:defRPr sz="2600" b="1" baseline="0"/>
            </a:lvl1pPr>
          </a:lstStyle>
          <a:p>
            <a:r>
              <a:rPr lang="fi-FI"/>
              <a:t>PRESENTATION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2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93407" y="677790"/>
            <a:ext cx="5393003" cy="5506442"/>
          </a:xfrm>
        </p:spPr>
        <p:txBody>
          <a:bodyPr anchor="ctr"/>
          <a:lstStyle>
            <a:lvl1pPr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2600" i="1" baseline="0">
                <a:latin typeface="+mj-lt"/>
              </a:defRPr>
            </a:lvl1pPr>
            <a:lvl2pPr marL="7938" indent="0" algn="ctr">
              <a:buNone/>
              <a:defRPr sz="1900" baseline="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”Write </a:t>
            </a:r>
            <a:r>
              <a:rPr lang="fi-FI" err="1"/>
              <a:t>quote</a:t>
            </a:r>
            <a:r>
              <a:rPr lang="fi-FI"/>
              <a:t> </a:t>
            </a:r>
            <a:r>
              <a:rPr lang="fi-FI" err="1"/>
              <a:t>here</a:t>
            </a:r>
            <a:r>
              <a:rPr lang="fi-FI"/>
              <a:t>”.</a:t>
            </a:r>
          </a:p>
          <a:p>
            <a:pPr lvl="1"/>
            <a:r>
              <a:rPr lang="fi-FI"/>
              <a:t> – </a:t>
            </a:r>
            <a:r>
              <a:rPr lang="fi-FI" err="1"/>
              <a:t>Name</a:t>
            </a:r>
            <a:r>
              <a:rPr lang="fi-FI"/>
              <a:t> </a:t>
            </a:r>
            <a:r>
              <a:rPr lang="fi-FI" err="1"/>
              <a:t>Lastname</a:t>
            </a:r>
            <a:r>
              <a:rPr lang="fi-FI"/>
              <a:t>, Company </a:t>
            </a:r>
            <a:r>
              <a:rPr lang="fi-FI" err="1"/>
              <a:t>Inc</a:t>
            </a:r>
            <a:endParaRPr lang="fi-FI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598694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9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/>
              <a:t>SLIDE HEADLINE IS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6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63316"/>
            <a:ext cx="3424989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1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Write content here.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225591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174958" y="1263316"/>
            <a:ext cx="0" cy="496545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8013033" y="1263316"/>
            <a:ext cx="0" cy="496545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/>
              <a:t>SLIDE HEADLINE IS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1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39253"/>
            <a:ext cx="5297904" cy="4989515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48665" y="1239253"/>
            <a:ext cx="5297903" cy="4989515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091990" y="1239253"/>
            <a:ext cx="0" cy="498951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/>
              <a:t>SLIDE HEADLINE IS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8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2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423615" y="1263316"/>
            <a:ext cx="7222954" cy="4965452"/>
          </a:xfrm>
        </p:spPr>
        <p:txBody>
          <a:bodyPr/>
          <a:lstStyle>
            <a:lvl1pPr algn="l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191001" y="1263316"/>
            <a:ext cx="0" cy="496545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/>
              <a:t>SLIDE HEADLINE IS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3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/>
              <a:t>SLIDE HEADLINE IS HERE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838200" y="1223783"/>
            <a:ext cx="10515600" cy="4898118"/>
          </a:xfrm>
        </p:spPr>
        <p:txBody>
          <a:bodyPr anchor="ctr"/>
          <a:lstStyle>
            <a:lvl1pPr algn="ctr">
              <a:defRPr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err="1"/>
              <a:t>Insert</a:t>
            </a:r>
            <a:r>
              <a:rPr lang="fi-FI"/>
              <a:t> </a:t>
            </a:r>
            <a:r>
              <a:rPr lang="fi-FI" err="1"/>
              <a:t>chart</a:t>
            </a:r>
            <a:r>
              <a:rPr lang="fi-FI"/>
              <a:t>, </a:t>
            </a:r>
            <a:r>
              <a:rPr lang="fi-FI" err="1"/>
              <a:t>table</a:t>
            </a:r>
            <a:r>
              <a:rPr lang="fi-FI"/>
              <a:t> </a:t>
            </a:r>
            <a:r>
              <a:rPr lang="fi-FI" err="1"/>
              <a:t>or</a:t>
            </a:r>
            <a:r>
              <a:rPr lang="fi-FI"/>
              <a:t> image.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90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08747" y="4547937"/>
            <a:ext cx="3794786" cy="1087610"/>
          </a:xfrm>
        </p:spPr>
        <p:txBody>
          <a:bodyPr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1800" baseline="0"/>
            </a:lvl1pPr>
            <a:lvl2pPr marL="7938" indent="0" algn="l">
              <a:buNone/>
              <a:defRPr sz="16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Author </a:t>
            </a:r>
            <a:r>
              <a:rPr lang="fi-FI" err="1"/>
              <a:t>Name</a:t>
            </a:r>
            <a:r>
              <a:rPr lang="fi-FI"/>
              <a:t> etc.</a:t>
            </a:r>
          </a:p>
          <a:p>
            <a:pPr lvl="1"/>
            <a:r>
              <a:rPr lang="fi-FI" err="1"/>
              <a:t>Indent</a:t>
            </a:r>
            <a:r>
              <a:rPr lang="fi-FI"/>
              <a:t> for </a:t>
            </a:r>
            <a:r>
              <a:rPr lang="fi-FI" err="1"/>
              <a:t>smaller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.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407531" y="3622469"/>
            <a:ext cx="3794787" cy="925468"/>
          </a:xfrm>
        </p:spPr>
        <p:txBody>
          <a:bodyPr anchor="t">
            <a:normAutofit/>
          </a:bodyPr>
          <a:lstStyle>
            <a:lvl1pPr algn="l">
              <a:defRPr sz="2600" b="1" baseline="0"/>
            </a:lvl1pPr>
          </a:lstStyle>
          <a:p>
            <a:r>
              <a:rPr lang="fi-FI"/>
              <a:t>PRESENTATION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62707" y="2142000"/>
            <a:ext cx="8291945" cy="1596127"/>
          </a:xfrm>
        </p:spPr>
        <p:txBody>
          <a:bodyPr lIns="0" tIns="0" rIns="0" bIns="0" anchor="b">
            <a:normAutofit/>
          </a:bodyPr>
          <a:lstStyle>
            <a:lvl1pPr algn="ctr">
              <a:defRPr sz="4600" baseline="0"/>
            </a:lvl1pPr>
          </a:lstStyle>
          <a:p>
            <a:r>
              <a:rPr lang="fi-FI"/>
              <a:t>SECTION TITLE</a:t>
            </a:r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62707" y="3918218"/>
            <a:ext cx="8291945" cy="2225819"/>
          </a:xfrm>
        </p:spPr>
        <p:txBody>
          <a:bodyPr lIns="0" tIns="0" rIns="0" bIns="0"/>
          <a:lstStyle>
            <a:lvl1pPr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baseline="0"/>
            </a:lvl1pPr>
            <a:lvl2pPr marL="7938" indent="0" algn="ctr">
              <a:buNone/>
              <a:defRPr sz="19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err="1"/>
              <a:t>Insert</a:t>
            </a:r>
            <a:r>
              <a:rPr lang="fi-FI"/>
              <a:t> </a:t>
            </a:r>
            <a:r>
              <a:rPr lang="fi-FI" err="1"/>
              <a:t>background</a:t>
            </a:r>
            <a:r>
              <a:rPr lang="fi-FI"/>
              <a:t> image to </a:t>
            </a:r>
            <a:r>
              <a:rPr lang="fi-FI" err="1"/>
              <a:t>this</a:t>
            </a:r>
            <a:r>
              <a:rPr lang="fi-FI"/>
              <a:t> </a:t>
            </a:r>
            <a:r>
              <a:rPr lang="fi-FI" err="1"/>
              <a:t>slide</a:t>
            </a:r>
            <a:r>
              <a:rPr lang="fi-FI"/>
              <a:t> </a:t>
            </a:r>
            <a:r>
              <a:rPr lang="fi-FI" err="1"/>
              <a:t>using</a:t>
            </a:r>
            <a:r>
              <a:rPr lang="fi-FI"/>
              <a:t> </a:t>
            </a:r>
            <a:r>
              <a:rPr lang="fi-FI" err="1"/>
              <a:t>Slide</a:t>
            </a:r>
            <a:r>
              <a:rPr lang="fi-FI"/>
              <a:t> </a:t>
            </a:r>
            <a:r>
              <a:rPr lang="fi-FI" err="1"/>
              <a:t>Background</a:t>
            </a:r>
            <a:r>
              <a:rPr lang="fi-FI"/>
              <a:t> </a:t>
            </a:r>
            <a:r>
              <a:rPr lang="fi-FI" err="1"/>
              <a:t>options</a:t>
            </a:r>
            <a:r>
              <a:rPr lang="fi-FI"/>
              <a:t>. </a:t>
            </a:r>
            <a:r>
              <a:rPr lang="fi-FI" err="1"/>
              <a:t>Use</a:t>
            </a:r>
            <a:r>
              <a:rPr lang="fi-FI"/>
              <a:t> 1600x900px image.</a:t>
            </a:r>
          </a:p>
          <a:p>
            <a:pPr lvl="1"/>
            <a:r>
              <a:rPr lang="fi-FI" err="1"/>
              <a:t>Indent</a:t>
            </a:r>
            <a:r>
              <a:rPr lang="fi-FI"/>
              <a:t> for </a:t>
            </a:r>
            <a:r>
              <a:rPr lang="fi-FI" err="1"/>
              <a:t>smaller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7930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10450" y="2141618"/>
            <a:ext cx="5389561" cy="1596127"/>
          </a:xfrm>
        </p:spPr>
        <p:txBody>
          <a:bodyPr lIns="0" tIns="0" rIns="0" bIns="0" anchor="b">
            <a:normAutofit/>
          </a:bodyPr>
          <a:lstStyle>
            <a:lvl1pPr algn="l">
              <a:defRPr sz="4600" baseline="0"/>
            </a:lvl1pPr>
          </a:lstStyle>
          <a:p>
            <a:r>
              <a:rPr lang="fi-FI"/>
              <a:t>SECTION TITLE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0450" y="3906186"/>
            <a:ext cx="5389561" cy="2225819"/>
          </a:xfrm>
        </p:spPr>
        <p:txBody>
          <a:bodyPr lIns="0" tIns="0" rIns="0" bIns="0"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baseline="0"/>
            </a:lvl1pPr>
            <a:lvl2pPr marL="7938" indent="0" algn="l">
              <a:buNone/>
              <a:defRPr sz="19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err="1"/>
              <a:t>Insert</a:t>
            </a:r>
            <a:r>
              <a:rPr lang="fi-FI"/>
              <a:t> </a:t>
            </a:r>
            <a:r>
              <a:rPr lang="fi-FI" err="1"/>
              <a:t>background</a:t>
            </a:r>
            <a:r>
              <a:rPr lang="fi-FI"/>
              <a:t> image to </a:t>
            </a:r>
            <a:r>
              <a:rPr lang="fi-FI" err="1"/>
              <a:t>this</a:t>
            </a:r>
            <a:r>
              <a:rPr lang="fi-FI"/>
              <a:t> </a:t>
            </a:r>
            <a:r>
              <a:rPr lang="fi-FI" err="1"/>
              <a:t>slide</a:t>
            </a:r>
            <a:r>
              <a:rPr lang="fi-FI"/>
              <a:t> </a:t>
            </a:r>
            <a:r>
              <a:rPr lang="fi-FI" err="1"/>
              <a:t>using</a:t>
            </a:r>
            <a:r>
              <a:rPr lang="fi-FI"/>
              <a:t> </a:t>
            </a:r>
            <a:r>
              <a:rPr lang="fi-FI" err="1"/>
              <a:t>Slide</a:t>
            </a:r>
            <a:r>
              <a:rPr lang="fi-FI"/>
              <a:t> </a:t>
            </a:r>
            <a:r>
              <a:rPr lang="fi-FI" err="1"/>
              <a:t>Background</a:t>
            </a:r>
            <a:r>
              <a:rPr lang="fi-FI"/>
              <a:t> </a:t>
            </a:r>
            <a:r>
              <a:rPr lang="fi-FI" err="1"/>
              <a:t>options</a:t>
            </a:r>
            <a:r>
              <a:rPr lang="fi-FI"/>
              <a:t>. </a:t>
            </a:r>
            <a:r>
              <a:rPr lang="fi-FI" err="1"/>
              <a:t>Use</a:t>
            </a:r>
            <a:r>
              <a:rPr lang="fi-FI"/>
              <a:t> 1600x900px image.</a:t>
            </a:r>
          </a:p>
          <a:p>
            <a:pPr lvl="1"/>
            <a:r>
              <a:rPr lang="fi-FI" err="1"/>
              <a:t>Indent</a:t>
            </a:r>
            <a:r>
              <a:rPr lang="fi-FI"/>
              <a:t> for </a:t>
            </a:r>
            <a:r>
              <a:rPr lang="fi-FI" err="1"/>
              <a:t>smaller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7263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68000">
                <a:schemeClr val="bg1">
                  <a:alpha val="88000"/>
                </a:schemeClr>
              </a:gs>
              <a:gs pos="2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9284" y="1744579"/>
            <a:ext cx="10032756" cy="4346462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bg2"/>
              </a:buClr>
              <a:buFont typeface="Arial" charset="0"/>
              <a:buChar char="•"/>
              <a:tabLst/>
              <a:defRPr sz="2200" baseline="0"/>
            </a:lvl2pPr>
            <a:lvl3pPr marL="500063" indent="-269875">
              <a:tabLst/>
              <a:defRPr sz="1900"/>
            </a:lvl3pPr>
          </a:lstStyle>
          <a:p>
            <a:pPr lvl="0"/>
            <a:r>
              <a:rPr lang="fi-FI" err="1"/>
              <a:t>Change</a:t>
            </a:r>
            <a:r>
              <a:rPr lang="fi-FI"/>
              <a:t> </a:t>
            </a:r>
            <a:r>
              <a:rPr lang="fi-FI" err="1"/>
              <a:t>background</a:t>
            </a:r>
            <a:r>
              <a:rPr lang="fi-FI"/>
              <a:t> image per </a:t>
            </a:r>
            <a:r>
              <a:rPr lang="fi-FI" err="1"/>
              <a:t>slide</a:t>
            </a:r>
            <a:r>
              <a:rPr lang="fi-FI"/>
              <a:t> </a:t>
            </a:r>
            <a:r>
              <a:rPr lang="fi-FI" err="1"/>
              <a:t>from</a:t>
            </a:r>
            <a:r>
              <a:rPr lang="fi-FI"/>
              <a:t> </a:t>
            </a:r>
            <a:r>
              <a:rPr lang="fi-FI" err="1"/>
              <a:t>Format</a:t>
            </a:r>
            <a:r>
              <a:rPr lang="fi-FI"/>
              <a:t> pane. </a:t>
            </a:r>
            <a:r>
              <a:rPr lang="fi-FI" err="1"/>
              <a:t>Use</a:t>
            </a:r>
            <a:r>
              <a:rPr lang="fi-FI"/>
              <a:t> 1600 x 900px image </a:t>
            </a:r>
            <a:r>
              <a:rPr lang="fi-FI" err="1"/>
              <a:t>with</a:t>
            </a:r>
            <a:r>
              <a:rPr lang="fi-FI"/>
              <a:t> </a:t>
            </a:r>
            <a:r>
              <a:rPr lang="fi-FI" err="1"/>
              <a:t>illustration</a:t>
            </a:r>
            <a:r>
              <a:rPr lang="fi-FI"/>
              <a:t> </a:t>
            </a:r>
            <a:r>
              <a:rPr lang="fi-FI" err="1"/>
              <a:t>placed</a:t>
            </a:r>
            <a:r>
              <a:rPr lang="fi-FI"/>
              <a:t> on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right</a:t>
            </a:r>
            <a:r>
              <a:rPr lang="fi-FI"/>
              <a:t>.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</a:t>
            </a:r>
            <a:r>
              <a:rPr lang="fi-FI" err="1"/>
              <a:t>amet</a:t>
            </a:r>
            <a:r>
              <a:rPr lang="fi-FI"/>
              <a:t>.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1"/>
            <a:r>
              <a:rPr lang="fi-FI" err="1"/>
              <a:t>What</a:t>
            </a:r>
            <a:r>
              <a:rPr lang="fi-FI"/>
              <a:t> </a:t>
            </a:r>
            <a:r>
              <a:rPr lang="fi-FI" err="1"/>
              <a:t>comes</a:t>
            </a:r>
            <a:r>
              <a:rPr lang="fi-FI"/>
              <a:t> </a:t>
            </a:r>
            <a:r>
              <a:rPr lang="fi-FI" err="1"/>
              <a:t>next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9283" y="467412"/>
            <a:ext cx="6128083" cy="1090790"/>
          </a:xfrm>
        </p:spPr>
        <p:txBody>
          <a:bodyPr lIns="0" tIns="0" rIns="0" bIns="0" anchor="b">
            <a:normAutofit/>
          </a:bodyPr>
          <a:lstStyle>
            <a:lvl1pPr>
              <a:defRPr sz="3200" baseline="0"/>
            </a:lvl1pPr>
          </a:lstStyle>
          <a:p>
            <a:r>
              <a:rPr lang="fi-FI"/>
              <a:t>SLIDE TITLE GOES HERE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800" y="636480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0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10450" y="2141618"/>
            <a:ext cx="5389561" cy="1596127"/>
          </a:xfrm>
        </p:spPr>
        <p:txBody>
          <a:bodyPr lIns="0" tIns="0" rIns="0" bIns="0" anchor="b">
            <a:normAutofit/>
          </a:bodyPr>
          <a:lstStyle>
            <a:lvl1pPr algn="l">
              <a:defRPr sz="4600" baseline="0"/>
            </a:lvl1pPr>
          </a:lstStyle>
          <a:p>
            <a:r>
              <a:rPr lang="fi-FI"/>
              <a:t>SECTION TITLE</a:t>
            </a:r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0450" y="3906186"/>
            <a:ext cx="5389561" cy="2225819"/>
          </a:xfrm>
        </p:spPr>
        <p:txBody>
          <a:bodyPr lIns="0" tIns="0" rIns="0" bIns="0"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2400" baseline="0"/>
            </a:lvl1pPr>
            <a:lvl2pPr marL="7938" indent="0" algn="l">
              <a:buNone/>
              <a:defRPr sz="19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err="1"/>
              <a:t>Insert</a:t>
            </a:r>
            <a:r>
              <a:rPr lang="fi-FI"/>
              <a:t> </a:t>
            </a:r>
            <a:r>
              <a:rPr lang="fi-FI" err="1"/>
              <a:t>background</a:t>
            </a:r>
            <a:r>
              <a:rPr lang="fi-FI"/>
              <a:t> image to </a:t>
            </a:r>
            <a:r>
              <a:rPr lang="fi-FI" err="1"/>
              <a:t>this</a:t>
            </a:r>
            <a:r>
              <a:rPr lang="fi-FI"/>
              <a:t> </a:t>
            </a:r>
            <a:r>
              <a:rPr lang="fi-FI" err="1"/>
              <a:t>slide</a:t>
            </a:r>
            <a:r>
              <a:rPr lang="fi-FI"/>
              <a:t> </a:t>
            </a:r>
            <a:r>
              <a:rPr lang="fi-FI" err="1"/>
              <a:t>using</a:t>
            </a:r>
            <a:r>
              <a:rPr lang="fi-FI"/>
              <a:t> </a:t>
            </a:r>
            <a:r>
              <a:rPr lang="fi-FI" err="1"/>
              <a:t>Slide</a:t>
            </a:r>
            <a:r>
              <a:rPr lang="fi-FI"/>
              <a:t> </a:t>
            </a:r>
            <a:r>
              <a:rPr lang="fi-FI" err="1"/>
              <a:t>Background</a:t>
            </a:r>
            <a:r>
              <a:rPr lang="fi-FI"/>
              <a:t> </a:t>
            </a:r>
            <a:r>
              <a:rPr lang="fi-FI" err="1"/>
              <a:t>options</a:t>
            </a:r>
            <a:r>
              <a:rPr lang="fi-FI"/>
              <a:t>. </a:t>
            </a:r>
            <a:r>
              <a:rPr lang="fi-FI" err="1"/>
              <a:t>Use</a:t>
            </a:r>
            <a:r>
              <a:rPr lang="fi-FI"/>
              <a:t> 1600x900px image.</a:t>
            </a:r>
          </a:p>
          <a:p>
            <a:pPr lvl="1"/>
            <a:r>
              <a:rPr lang="fi-FI" err="1"/>
              <a:t>Indent</a:t>
            </a:r>
            <a:r>
              <a:rPr lang="fi-FI"/>
              <a:t> for </a:t>
            </a:r>
            <a:r>
              <a:rPr lang="fi-FI" err="1"/>
              <a:t>smaller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0854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93306" y="0"/>
            <a:ext cx="559869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23455" y="562062"/>
            <a:ext cx="5332177" cy="881729"/>
          </a:xfrm>
        </p:spPr>
        <p:txBody>
          <a:bodyPr lIns="0" tIns="0" rIns="0" bIns="0" anchor="b">
            <a:normAutofit/>
          </a:bodyPr>
          <a:lstStyle>
            <a:lvl1pPr algn="l">
              <a:defRPr sz="3200" baseline="0"/>
            </a:lvl1pPr>
          </a:lstStyle>
          <a:p>
            <a:r>
              <a:rPr lang="fi-FI"/>
              <a:t>SLIDE TITLE GOES HERE AND HERE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3455" y="1660358"/>
            <a:ext cx="5332177" cy="4559968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bg2"/>
              </a:buClr>
              <a:buFont typeface="Arial" charset="0"/>
              <a:buChar char="•"/>
              <a:tabLst/>
              <a:defRPr sz="2200" baseline="0"/>
            </a:lvl2pPr>
            <a:lvl3pPr>
              <a:defRPr sz="1900"/>
            </a:lvl3pPr>
          </a:lstStyle>
          <a:p>
            <a:pPr lvl="0"/>
            <a:r>
              <a:rPr lang="fi-FI" err="1"/>
              <a:t>Change</a:t>
            </a:r>
            <a:r>
              <a:rPr lang="fi-FI"/>
              <a:t> </a:t>
            </a:r>
            <a:r>
              <a:rPr lang="fi-FI" err="1"/>
              <a:t>background</a:t>
            </a:r>
            <a:r>
              <a:rPr lang="fi-FI"/>
              <a:t> image per </a:t>
            </a:r>
            <a:r>
              <a:rPr lang="fi-FI" err="1"/>
              <a:t>slide</a:t>
            </a:r>
            <a:r>
              <a:rPr lang="fi-FI"/>
              <a:t> </a:t>
            </a:r>
            <a:r>
              <a:rPr lang="fi-FI" err="1"/>
              <a:t>from</a:t>
            </a:r>
            <a:r>
              <a:rPr lang="fi-FI"/>
              <a:t> </a:t>
            </a:r>
            <a:r>
              <a:rPr lang="fi-FI" err="1"/>
              <a:t>Format</a:t>
            </a:r>
            <a:r>
              <a:rPr lang="fi-FI"/>
              <a:t> pane. </a:t>
            </a:r>
            <a:r>
              <a:rPr lang="fi-FI" err="1"/>
              <a:t>Use</a:t>
            </a:r>
            <a:r>
              <a:rPr lang="fi-FI"/>
              <a:t> 1600 x 900px image </a:t>
            </a:r>
            <a:r>
              <a:rPr lang="fi-FI" err="1"/>
              <a:t>with</a:t>
            </a:r>
            <a:r>
              <a:rPr lang="fi-FI"/>
              <a:t> </a:t>
            </a:r>
            <a:r>
              <a:rPr lang="fi-FI" err="1"/>
              <a:t>illustration</a:t>
            </a:r>
            <a:r>
              <a:rPr lang="fi-FI"/>
              <a:t> </a:t>
            </a:r>
            <a:r>
              <a:rPr lang="fi-FI" err="1"/>
              <a:t>placed</a:t>
            </a:r>
            <a:r>
              <a:rPr lang="fi-FI"/>
              <a:t> on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right</a:t>
            </a:r>
            <a:r>
              <a:rPr lang="fi-FI"/>
              <a:t>.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</a:t>
            </a:r>
            <a:r>
              <a:rPr lang="fi-FI" err="1"/>
              <a:t>amet</a:t>
            </a:r>
            <a:r>
              <a:rPr lang="fi-FI"/>
              <a:t>.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1"/>
            <a:r>
              <a:rPr lang="fi-FI" err="1"/>
              <a:t>What</a:t>
            </a:r>
            <a:r>
              <a:rPr lang="fi-FI"/>
              <a:t> </a:t>
            </a:r>
            <a:r>
              <a:rPr lang="fi-FI" err="1"/>
              <a:t>comes</a:t>
            </a:r>
            <a:r>
              <a:rPr lang="fi-FI"/>
              <a:t> </a:t>
            </a:r>
            <a:r>
              <a:rPr lang="fi-FI" err="1"/>
              <a:t>next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37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93407" y="677790"/>
            <a:ext cx="5393003" cy="5506442"/>
          </a:xfrm>
        </p:spPr>
        <p:txBody>
          <a:bodyPr anchor="ctr"/>
          <a:lstStyle>
            <a:lvl1pPr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2600" b="1" i="1" baseline="0">
                <a:latin typeface="+mj-lt"/>
              </a:defRPr>
            </a:lvl1pPr>
            <a:lvl2pPr marL="7938" indent="0" algn="ctr">
              <a:buNone/>
              <a:defRPr sz="1900" baseline="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”Write </a:t>
            </a:r>
            <a:r>
              <a:rPr lang="fi-FI" err="1"/>
              <a:t>quote</a:t>
            </a:r>
            <a:r>
              <a:rPr lang="fi-FI"/>
              <a:t> </a:t>
            </a:r>
            <a:r>
              <a:rPr lang="fi-FI" err="1"/>
              <a:t>here</a:t>
            </a:r>
            <a:r>
              <a:rPr lang="fi-FI"/>
              <a:t>”.</a:t>
            </a:r>
          </a:p>
          <a:p>
            <a:pPr lvl="1"/>
            <a:r>
              <a:rPr lang="fi-FI"/>
              <a:t> – </a:t>
            </a:r>
            <a:r>
              <a:rPr lang="fi-FI" err="1"/>
              <a:t>Name</a:t>
            </a:r>
            <a:r>
              <a:rPr lang="fi-FI"/>
              <a:t> </a:t>
            </a:r>
            <a:r>
              <a:rPr lang="fi-FI" err="1"/>
              <a:t>Lastname</a:t>
            </a:r>
            <a:r>
              <a:rPr lang="fi-FI"/>
              <a:t>, Company </a:t>
            </a:r>
            <a:r>
              <a:rPr lang="fi-FI" err="1"/>
              <a:t>Inc</a:t>
            </a:r>
            <a:endParaRPr lang="fi-FI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598694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71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89547" y="577516"/>
            <a:ext cx="5546558" cy="5582651"/>
          </a:xfrm>
        </p:spPr>
        <p:txBody>
          <a:bodyPr anchor="ctr"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2600" b="1" i="1" baseline="0">
                <a:latin typeface="+mj-lt"/>
              </a:defRPr>
            </a:lvl1pPr>
            <a:lvl2pPr marL="7938" indent="0" algn="l">
              <a:buNone/>
              <a:defRPr sz="1900" baseline="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”Write </a:t>
            </a:r>
            <a:r>
              <a:rPr lang="fi-FI" err="1"/>
              <a:t>quote</a:t>
            </a:r>
            <a:r>
              <a:rPr lang="fi-FI"/>
              <a:t> </a:t>
            </a:r>
            <a:r>
              <a:rPr lang="fi-FI" err="1"/>
              <a:t>here</a:t>
            </a:r>
            <a:r>
              <a:rPr lang="fi-FI"/>
              <a:t>”.</a:t>
            </a:r>
          </a:p>
          <a:p>
            <a:pPr lvl="1"/>
            <a:r>
              <a:rPr lang="fi-FI"/>
              <a:t> – </a:t>
            </a:r>
            <a:r>
              <a:rPr lang="fi-FI" err="1"/>
              <a:t>Name</a:t>
            </a:r>
            <a:r>
              <a:rPr lang="fi-FI"/>
              <a:t> </a:t>
            </a:r>
            <a:r>
              <a:rPr lang="fi-FI" err="1"/>
              <a:t>Lastname</a:t>
            </a:r>
            <a:r>
              <a:rPr lang="fi-FI"/>
              <a:t>, Company </a:t>
            </a:r>
            <a:r>
              <a:rPr lang="fi-FI" err="1"/>
              <a:t>Inc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4836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Imag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472989" y="577516"/>
            <a:ext cx="5089358" cy="5582651"/>
          </a:xfrm>
        </p:spPr>
        <p:txBody>
          <a:bodyPr anchor="ctr"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2600" b="1" i="1" baseline="0">
                <a:latin typeface="+mj-lt"/>
              </a:defRPr>
            </a:lvl1pPr>
            <a:lvl2pPr marL="7938" indent="0" algn="l">
              <a:buNone/>
              <a:defRPr sz="1900" baseline="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”Write </a:t>
            </a:r>
            <a:r>
              <a:rPr lang="fi-FI" err="1"/>
              <a:t>quote</a:t>
            </a:r>
            <a:r>
              <a:rPr lang="fi-FI"/>
              <a:t> </a:t>
            </a:r>
            <a:r>
              <a:rPr lang="fi-FI" err="1"/>
              <a:t>here</a:t>
            </a:r>
            <a:r>
              <a:rPr lang="fi-FI"/>
              <a:t>”.</a:t>
            </a:r>
          </a:p>
          <a:p>
            <a:pPr lvl="1"/>
            <a:r>
              <a:rPr lang="fi-FI"/>
              <a:t> – </a:t>
            </a:r>
            <a:r>
              <a:rPr lang="fi-FI" err="1"/>
              <a:t>Name</a:t>
            </a:r>
            <a:r>
              <a:rPr lang="fi-FI"/>
              <a:t> </a:t>
            </a:r>
            <a:r>
              <a:rPr lang="fi-FI" err="1"/>
              <a:t>Lastname</a:t>
            </a:r>
            <a:r>
              <a:rPr lang="fi-FI"/>
              <a:t>, Company </a:t>
            </a:r>
            <a:r>
              <a:rPr lang="fi-FI" err="1"/>
              <a:t>Inc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1064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fi-FI"/>
              <a:t>SLIDE HEADLINE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1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63316"/>
            <a:ext cx="3424989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1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Write content here.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225591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174958" y="1263316"/>
            <a:ext cx="0" cy="4965452"/>
          </a:xfrm>
          <a:prstGeom prst="line">
            <a:avLst/>
          </a:prstGeom>
          <a:ln>
            <a:solidFill>
              <a:schemeClr val="bg1">
                <a:lumMod val="90000"/>
                <a:lumOff val="1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8013033" y="1263316"/>
            <a:ext cx="0" cy="4965452"/>
          </a:xfrm>
          <a:prstGeom prst="line">
            <a:avLst/>
          </a:prstGeom>
          <a:ln>
            <a:solidFill>
              <a:schemeClr val="bg1">
                <a:lumMod val="90000"/>
                <a:lumOff val="1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/>
              <a:t>SLIDE HEADLINE IS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94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39253"/>
            <a:ext cx="5297904" cy="4989515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48665" y="1239253"/>
            <a:ext cx="5297903" cy="4989515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091990" y="1239253"/>
            <a:ext cx="0" cy="4989515"/>
          </a:xfrm>
          <a:prstGeom prst="line">
            <a:avLst/>
          </a:prstGeom>
          <a:ln>
            <a:solidFill>
              <a:schemeClr val="bg1">
                <a:lumMod val="90000"/>
                <a:lumOff val="1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/>
              <a:t>SLIDE HEADLINE IS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51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2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423615" y="1263316"/>
            <a:ext cx="7222954" cy="4965452"/>
          </a:xfrm>
        </p:spPr>
        <p:txBody>
          <a:bodyPr/>
          <a:lstStyle>
            <a:lvl1pPr algn="l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191001" y="1263316"/>
            <a:ext cx="0" cy="4965452"/>
          </a:xfrm>
          <a:prstGeom prst="line">
            <a:avLst/>
          </a:prstGeom>
          <a:ln>
            <a:solidFill>
              <a:schemeClr val="bg1">
                <a:lumMod val="90000"/>
                <a:lumOff val="1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/>
              <a:t>SLIDE HEADLINE IS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29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fi-FI"/>
              <a:t>SLIDE HEADLINE HERE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838200" y="1223783"/>
            <a:ext cx="10515600" cy="4840133"/>
          </a:xfrm>
        </p:spPr>
        <p:txBody>
          <a:bodyPr anchor="ctr"/>
          <a:lstStyle>
            <a:lvl1pPr algn="ctr">
              <a:defRPr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err="1"/>
              <a:t>Insert</a:t>
            </a:r>
            <a:r>
              <a:rPr lang="fi-FI"/>
              <a:t> </a:t>
            </a:r>
            <a:r>
              <a:rPr lang="fi-FI" err="1"/>
              <a:t>chart</a:t>
            </a:r>
            <a:r>
              <a:rPr lang="fi-FI"/>
              <a:t>, </a:t>
            </a:r>
            <a:r>
              <a:rPr lang="fi-FI" err="1"/>
              <a:t>table</a:t>
            </a:r>
            <a:r>
              <a:rPr lang="fi-FI"/>
              <a:t> </a:t>
            </a:r>
            <a:r>
              <a:rPr lang="fi-FI" err="1"/>
              <a:t>or</a:t>
            </a:r>
            <a:r>
              <a:rPr lang="fi-FI"/>
              <a:t> image.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92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2389" y="613612"/>
            <a:ext cx="8746959" cy="5450304"/>
          </a:xfrm>
        </p:spPr>
        <p:txBody>
          <a:bodyPr anchor="ctr"/>
          <a:lstStyle>
            <a:lvl1pPr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3200" baseline="0">
                <a:latin typeface="+mn-lt"/>
              </a:defRPr>
            </a:lvl1pPr>
            <a:lvl2pPr marL="7938" indent="0" algn="ctr">
              <a:buNone/>
              <a:defRPr sz="2800">
                <a:latin typeface="+mn-lt"/>
              </a:defRPr>
            </a:lvl2pPr>
            <a:lvl3pPr marL="7938" indent="0" algn="ctr">
              <a:buFontTx/>
              <a:buNone/>
              <a:defRPr sz="2200">
                <a:latin typeface="+mn-lt"/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err="1"/>
              <a:t>Centered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.</a:t>
            </a:r>
          </a:p>
          <a:p>
            <a:pPr lvl="1"/>
            <a:r>
              <a:rPr lang="fi-FI" err="1"/>
              <a:t>Smaller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.</a:t>
            </a:r>
          </a:p>
          <a:p>
            <a:pPr lvl="2"/>
            <a:r>
              <a:rPr lang="fi-FI"/>
              <a:t>Even </a:t>
            </a:r>
            <a:r>
              <a:rPr lang="fi-FI" err="1"/>
              <a:t>smaller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538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995055" y="2129968"/>
            <a:ext cx="8291945" cy="1596127"/>
          </a:xfrm>
        </p:spPr>
        <p:txBody>
          <a:bodyPr lIns="0" tIns="0" rIns="0" bIns="0" anchor="b">
            <a:normAutofit/>
          </a:bodyPr>
          <a:lstStyle>
            <a:lvl1pPr algn="ctr">
              <a:defRPr sz="4600" baseline="0"/>
            </a:lvl1pPr>
          </a:lstStyle>
          <a:p>
            <a:r>
              <a:rPr lang="fi-FI"/>
              <a:t>SECTION TITLE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95055" y="3894155"/>
            <a:ext cx="8291945" cy="2225819"/>
          </a:xfrm>
        </p:spPr>
        <p:txBody>
          <a:bodyPr lIns="0" tIns="0" rIns="0" bIns="0"/>
          <a:lstStyle>
            <a:lvl1pPr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baseline="0"/>
            </a:lvl1pPr>
            <a:lvl2pPr marL="7938" indent="0" algn="ctr">
              <a:buNone/>
              <a:defRPr sz="19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err="1"/>
              <a:t>Insert</a:t>
            </a:r>
            <a:r>
              <a:rPr lang="fi-FI"/>
              <a:t> </a:t>
            </a:r>
            <a:r>
              <a:rPr lang="fi-FI" err="1"/>
              <a:t>background</a:t>
            </a:r>
            <a:r>
              <a:rPr lang="fi-FI"/>
              <a:t> image to </a:t>
            </a:r>
            <a:r>
              <a:rPr lang="fi-FI" err="1"/>
              <a:t>this</a:t>
            </a:r>
            <a:r>
              <a:rPr lang="fi-FI"/>
              <a:t> </a:t>
            </a:r>
            <a:r>
              <a:rPr lang="fi-FI" err="1"/>
              <a:t>slide</a:t>
            </a:r>
            <a:r>
              <a:rPr lang="fi-FI"/>
              <a:t> </a:t>
            </a:r>
            <a:r>
              <a:rPr lang="fi-FI" err="1"/>
              <a:t>using</a:t>
            </a:r>
            <a:r>
              <a:rPr lang="fi-FI"/>
              <a:t> </a:t>
            </a:r>
            <a:r>
              <a:rPr lang="fi-FI" err="1"/>
              <a:t>Slide</a:t>
            </a:r>
            <a:r>
              <a:rPr lang="fi-FI"/>
              <a:t> </a:t>
            </a:r>
            <a:r>
              <a:rPr lang="fi-FI" err="1"/>
              <a:t>Background</a:t>
            </a:r>
            <a:r>
              <a:rPr lang="fi-FI"/>
              <a:t> </a:t>
            </a:r>
            <a:r>
              <a:rPr lang="fi-FI" err="1"/>
              <a:t>options</a:t>
            </a:r>
            <a:r>
              <a:rPr lang="fi-FI"/>
              <a:t>. </a:t>
            </a:r>
            <a:r>
              <a:rPr lang="fi-FI" err="1"/>
              <a:t>Use</a:t>
            </a:r>
            <a:r>
              <a:rPr lang="fi-FI"/>
              <a:t> 1600x900px image.</a:t>
            </a:r>
          </a:p>
          <a:p>
            <a:pPr lvl="1"/>
            <a:r>
              <a:rPr lang="fi-FI" err="1"/>
              <a:t>Indent</a:t>
            </a:r>
            <a:r>
              <a:rPr lang="fi-FI"/>
              <a:t> for </a:t>
            </a:r>
            <a:r>
              <a:rPr lang="fi-FI" err="1"/>
              <a:t>smaller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42443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/>
              <a:t>SLIDE HEADLINE IS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46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08747" y="4547937"/>
            <a:ext cx="3794786" cy="1087610"/>
          </a:xfrm>
        </p:spPr>
        <p:txBody>
          <a:bodyPr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1800" baseline="0"/>
            </a:lvl1pPr>
            <a:lvl2pPr marL="7938" indent="0" algn="l">
              <a:buNone/>
              <a:defRPr sz="16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Author </a:t>
            </a:r>
            <a:r>
              <a:rPr lang="fi-FI" dirty="0" err="1"/>
              <a:t>Name</a:t>
            </a:r>
            <a:r>
              <a:rPr lang="fi-FI" dirty="0"/>
              <a:t> etc.</a:t>
            </a:r>
          </a:p>
          <a:p>
            <a:pPr lvl="1"/>
            <a:r>
              <a:rPr lang="fi-FI" dirty="0" err="1"/>
              <a:t>Indent</a:t>
            </a:r>
            <a:r>
              <a:rPr lang="fi-FI" dirty="0"/>
              <a:t> for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407531" y="3622469"/>
            <a:ext cx="3794787" cy="925468"/>
          </a:xfrm>
        </p:spPr>
        <p:txBody>
          <a:bodyPr anchor="t">
            <a:normAutofit/>
          </a:bodyPr>
          <a:lstStyle>
            <a:lvl1pPr algn="l">
              <a:defRPr sz="2600" b="1" baseline="0"/>
            </a:lvl1pPr>
          </a:lstStyle>
          <a:p>
            <a:r>
              <a:rPr lang="fi-FI" dirty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371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10450" y="2141618"/>
            <a:ext cx="5389561" cy="1596127"/>
          </a:xfrm>
        </p:spPr>
        <p:txBody>
          <a:bodyPr lIns="0" tIns="0" rIns="0" bIns="0" anchor="b">
            <a:normAutofit/>
          </a:bodyPr>
          <a:lstStyle>
            <a:lvl1pPr algn="l">
              <a:defRPr sz="4600" baseline="0"/>
            </a:lvl1pPr>
          </a:lstStyle>
          <a:p>
            <a:r>
              <a:rPr lang="fi-FI" dirty="0"/>
              <a:t>SECTION TITLE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0450" y="3906186"/>
            <a:ext cx="5389561" cy="2225819"/>
          </a:xfrm>
        </p:spPr>
        <p:txBody>
          <a:bodyPr lIns="0" tIns="0" rIns="0" bIns="0"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2400" baseline="0"/>
            </a:lvl1pPr>
            <a:lvl2pPr marL="7938" indent="0" algn="l">
              <a:buNone/>
              <a:defRPr sz="19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to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</a:t>
            </a:r>
            <a:r>
              <a:rPr lang="fi-FI" dirty="0" err="1"/>
              <a:t>options</a:t>
            </a:r>
            <a:r>
              <a:rPr lang="fi-FI" dirty="0"/>
              <a:t>. </a:t>
            </a:r>
            <a:r>
              <a:rPr lang="fi-FI" dirty="0" err="1"/>
              <a:t>Use</a:t>
            </a:r>
            <a:r>
              <a:rPr lang="fi-FI" dirty="0"/>
              <a:t> 1600x900px image.</a:t>
            </a:r>
          </a:p>
          <a:p>
            <a:pPr lvl="1"/>
            <a:r>
              <a:rPr lang="fi-FI" dirty="0" err="1"/>
              <a:t>Indent</a:t>
            </a:r>
            <a:r>
              <a:rPr lang="fi-FI" dirty="0"/>
              <a:t> for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7210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995055" y="2129968"/>
            <a:ext cx="8291945" cy="1596127"/>
          </a:xfrm>
        </p:spPr>
        <p:txBody>
          <a:bodyPr lIns="0" tIns="0" rIns="0" bIns="0" anchor="b">
            <a:normAutofit/>
          </a:bodyPr>
          <a:lstStyle>
            <a:lvl1pPr algn="ctr">
              <a:defRPr sz="4600" baseline="0"/>
            </a:lvl1pPr>
          </a:lstStyle>
          <a:p>
            <a:r>
              <a:rPr lang="fi-FI" dirty="0"/>
              <a:t>SECTION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95055" y="3894155"/>
            <a:ext cx="8291945" cy="2225819"/>
          </a:xfrm>
        </p:spPr>
        <p:txBody>
          <a:bodyPr lIns="0" tIns="0" rIns="0" bIns="0"/>
          <a:lstStyle>
            <a:lvl1pPr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baseline="0"/>
            </a:lvl1pPr>
            <a:lvl2pPr marL="7938" indent="0" algn="ctr">
              <a:buNone/>
              <a:defRPr sz="19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to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</a:t>
            </a:r>
            <a:r>
              <a:rPr lang="fi-FI" dirty="0" err="1"/>
              <a:t>options</a:t>
            </a:r>
            <a:r>
              <a:rPr lang="fi-FI" dirty="0"/>
              <a:t>. </a:t>
            </a:r>
            <a:r>
              <a:rPr lang="fi-FI" dirty="0" err="1"/>
              <a:t>Use</a:t>
            </a:r>
            <a:r>
              <a:rPr lang="fi-FI" dirty="0"/>
              <a:t> 1600x900px image.</a:t>
            </a:r>
          </a:p>
          <a:p>
            <a:pPr lvl="1"/>
            <a:r>
              <a:rPr lang="fi-FI" dirty="0" err="1"/>
              <a:t>Indent</a:t>
            </a:r>
            <a:r>
              <a:rPr lang="fi-FI" dirty="0"/>
              <a:t> for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06599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68000">
                <a:schemeClr val="bg1">
                  <a:alpha val="89000"/>
                </a:schemeClr>
              </a:gs>
              <a:gs pos="2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9284" y="1596980"/>
            <a:ext cx="9968361" cy="4494061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tx2"/>
              </a:buClr>
              <a:buFont typeface="Arial" charset="0"/>
              <a:buChar char="•"/>
              <a:tabLst/>
              <a:defRPr sz="2200" baseline="0"/>
            </a:lvl2pPr>
            <a:lvl3pPr>
              <a:defRPr sz="1900"/>
            </a:lvl3pPr>
          </a:lstStyle>
          <a:p>
            <a:pPr lvl="0"/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per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Format</a:t>
            </a:r>
            <a:r>
              <a:rPr lang="fi-FI" dirty="0"/>
              <a:t> pane. </a:t>
            </a:r>
            <a:r>
              <a:rPr lang="fi-FI" dirty="0" err="1"/>
              <a:t>Use</a:t>
            </a:r>
            <a:r>
              <a:rPr lang="fi-FI" dirty="0"/>
              <a:t> 1600 x 900px image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illustration</a:t>
            </a:r>
            <a:r>
              <a:rPr lang="fi-FI" dirty="0"/>
              <a:t> </a:t>
            </a:r>
            <a:r>
              <a:rPr lang="fi-FI" dirty="0" err="1"/>
              <a:t>placed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.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comes</a:t>
            </a:r>
            <a:r>
              <a:rPr lang="fi-FI" dirty="0"/>
              <a:t> </a:t>
            </a:r>
            <a:r>
              <a:rPr lang="fi-FI" dirty="0" err="1"/>
              <a:t>next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9283" y="467412"/>
            <a:ext cx="6128083" cy="923506"/>
          </a:xfrm>
        </p:spPr>
        <p:txBody>
          <a:bodyPr lIns="0" tIns="0" rIns="0" bIns="0" anchor="b">
            <a:normAutofit/>
          </a:bodyPr>
          <a:lstStyle>
            <a:lvl1pPr>
              <a:defRPr sz="3200" baseline="0"/>
            </a:lvl1pPr>
          </a:lstStyle>
          <a:p>
            <a:r>
              <a:rPr lang="fi-FI" dirty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86" y="636353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888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Slide - Lif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68000">
                <a:schemeClr val="bg1">
                  <a:alpha val="89000"/>
                </a:schemeClr>
              </a:gs>
              <a:gs pos="2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9283" y="467412"/>
            <a:ext cx="6128083" cy="1090790"/>
          </a:xfrm>
        </p:spPr>
        <p:txBody>
          <a:bodyPr lIns="0" tIns="0" rIns="0" bIns="0" anchor="b">
            <a:normAutofit/>
          </a:bodyPr>
          <a:lstStyle>
            <a:lvl1pPr>
              <a:defRPr sz="3200" baseline="0"/>
            </a:lvl1pPr>
          </a:lstStyle>
          <a:p>
            <a:r>
              <a:rPr lang="fi-FI" dirty="0"/>
              <a:t>SLIDE TITLE GOES HERE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9283" y="1804736"/>
            <a:ext cx="9968362" cy="4424031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900"/>
              </a:spcAft>
              <a:defRPr sz="2200" b="1"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20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86" y="636353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032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863" y="1239253"/>
            <a:ext cx="5149516" cy="4932946"/>
          </a:xfrm>
        </p:spPr>
        <p:txBody>
          <a:bodyPr lIns="0" tIns="0" rIns="0" bIns="0"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642" y="1239253"/>
            <a:ext cx="5149516" cy="4932946"/>
          </a:xfrm>
        </p:spPr>
        <p:txBody>
          <a:bodyPr/>
          <a:lstStyle/>
          <a:p>
            <a:pPr lvl="0"/>
            <a:r>
              <a:rPr lang="fi-FI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17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3455" y="562062"/>
            <a:ext cx="5332177" cy="881729"/>
          </a:xfrm>
        </p:spPr>
        <p:txBody>
          <a:bodyPr lIns="0" tIns="0" rIns="0" bIns="0" anchor="b">
            <a:normAutofit/>
          </a:bodyPr>
          <a:lstStyle>
            <a:lvl1pPr algn="l">
              <a:defRPr sz="3200" baseline="0"/>
            </a:lvl1pPr>
          </a:lstStyle>
          <a:p>
            <a:r>
              <a:rPr lang="fi-FI" dirty="0"/>
              <a:t>SLIDE TITLE GOES HERE AND HERE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3455" y="1660358"/>
            <a:ext cx="5332177" cy="4559968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tx2"/>
              </a:buClr>
              <a:buFont typeface="Arial" charset="0"/>
              <a:buChar char="•"/>
              <a:tabLst/>
              <a:defRPr sz="2200" baseline="0"/>
            </a:lvl2pPr>
            <a:lvl3pPr>
              <a:defRPr sz="1900"/>
            </a:lvl3pPr>
          </a:lstStyle>
          <a:p>
            <a:pPr lvl="0"/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per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Format</a:t>
            </a:r>
            <a:r>
              <a:rPr lang="fi-FI" dirty="0"/>
              <a:t> pane. </a:t>
            </a:r>
            <a:r>
              <a:rPr lang="fi-FI" dirty="0" err="1"/>
              <a:t>Use</a:t>
            </a:r>
            <a:r>
              <a:rPr lang="fi-FI" dirty="0"/>
              <a:t> 1600 x 900px image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illustration</a:t>
            </a:r>
            <a:r>
              <a:rPr lang="fi-FI" dirty="0"/>
              <a:t> </a:t>
            </a:r>
            <a:r>
              <a:rPr lang="fi-FI" dirty="0" err="1"/>
              <a:t>placed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.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comes</a:t>
            </a:r>
            <a:r>
              <a:rPr lang="fi-FI" dirty="0"/>
              <a:t> </a:t>
            </a:r>
            <a:r>
              <a:rPr lang="fi-FI" dirty="0" err="1"/>
              <a:t>next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277225" y="529390"/>
            <a:ext cx="5333250" cy="569093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04811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5955632" cy="1875600"/>
          </a:xfrm>
        </p:spPr>
        <p:txBody>
          <a:bodyPr lIns="540000" tIns="0" rIns="540000" bIns="0"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fi-FI" dirty="0"/>
              <a:t>SLIDE TITLE GOES HERE AND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999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93306" y="0"/>
            <a:ext cx="559869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23455" y="562062"/>
            <a:ext cx="5332177" cy="881729"/>
          </a:xfrm>
        </p:spPr>
        <p:txBody>
          <a:bodyPr lIns="0" tIns="0" rIns="0" bIns="0" anchor="b">
            <a:normAutofit/>
          </a:bodyPr>
          <a:lstStyle>
            <a:lvl1pPr algn="l">
              <a:defRPr sz="3200" baseline="0"/>
            </a:lvl1pPr>
          </a:lstStyle>
          <a:p>
            <a:r>
              <a:rPr lang="fi-FI" dirty="0"/>
              <a:t>SLIDE TITLE GOES HERE AND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3455" y="1660358"/>
            <a:ext cx="5332177" cy="4559968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tx2"/>
              </a:buClr>
              <a:buFont typeface="Arial" charset="0"/>
              <a:buChar char="•"/>
              <a:tabLst/>
              <a:defRPr sz="2200" baseline="0"/>
            </a:lvl2pPr>
            <a:lvl3pPr>
              <a:defRPr sz="1900"/>
            </a:lvl3pPr>
          </a:lstStyle>
          <a:p>
            <a:pPr lvl="0"/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per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Format</a:t>
            </a:r>
            <a:r>
              <a:rPr lang="fi-FI" dirty="0"/>
              <a:t> pane. </a:t>
            </a:r>
            <a:r>
              <a:rPr lang="fi-FI" dirty="0" err="1"/>
              <a:t>Use</a:t>
            </a:r>
            <a:r>
              <a:rPr lang="fi-FI" dirty="0"/>
              <a:t> 1600 x 900px image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illustration</a:t>
            </a:r>
            <a:r>
              <a:rPr lang="fi-FI" dirty="0"/>
              <a:t> </a:t>
            </a:r>
            <a:r>
              <a:rPr lang="fi-FI" dirty="0" err="1"/>
              <a:t>placed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.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comes</a:t>
            </a:r>
            <a:r>
              <a:rPr lang="fi-FI" dirty="0"/>
              <a:t> </a:t>
            </a:r>
            <a:r>
              <a:rPr lang="fi-FI" dirty="0" err="1"/>
              <a:t>next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741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68000">
                <a:schemeClr val="bg1">
                  <a:alpha val="89000"/>
                </a:schemeClr>
              </a:gs>
              <a:gs pos="2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9284" y="1596980"/>
            <a:ext cx="9968361" cy="4494061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tx2"/>
              </a:buClr>
              <a:buFont typeface="Arial" charset="0"/>
              <a:buChar char="•"/>
              <a:tabLst/>
              <a:defRPr sz="2200" baseline="0"/>
            </a:lvl2pPr>
            <a:lvl3pPr>
              <a:defRPr sz="1900"/>
            </a:lvl3pPr>
          </a:lstStyle>
          <a:p>
            <a:pPr lvl="0"/>
            <a:r>
              <a:rPr lang="fi-FI" err="1"/>
              <a:t>Change</a:t>
            </a:r>
            <a:r>
              <a:rPr lang="fi-FI"/>
              <a:t> </a:t>
            </a:r>
            <a:r>
              <a:rPr lang="fi-FI" err="1"/>
              <a:t>background</a:t>
            </a:r>
            <a:r>
              <a:rPr lang="fi-FI"/>
              <a:t> image per </a:t>
            </a:r>
            <a:r>
              <a:rPr lang="fi-FI" err="1"/>
              <a:t>slide</a:t>
            </a:r>
            <a:r>
              <a:rPr lang="fi-FI"/>
              <a:t> </a:t>
            </a:r>
            <a:r>
              <a:rPr lang="fi-FI" err="1"/>
              <a:t>from</a:t>
            </a:r>
            <a:r>
              <a:rPr lang="fi-FI"/>
              <a:t> </a:t>
            </a:r>
            <a:r>
              <a:rPr lang="fi-FI" err="1"/>
              <a:t>Format</a:t>
            </a:r>
            <a:r>
              <a:rPr lang="fi-FI"/>
              <a:t> pane. </a:t>
            </a:r>
            <a:r>
              <a:rPr lang="fi-FI" err="1"/>
              <a:t>Use</a:t>
            </a:r>
            <a:r>
              <a:rPr lang="fi-FI"/>
              <a:t> 1600 x 900px image </a:t>
            </a:r>
            <a:r>
              <a:rPr lang="fi-FI" err="1"/>
              <a:t>with</a:t>
            </a:r>
            <a:r>
              <a:rPr lang="fi-FI"/>
              <a:t> </a:t>
            </a:r>
            <a:r>
              <a:rPr lang="fi-FI" err="1"/>
              <a:t>illustration</a:t>
            </a:r>
            <a:r>
              <a:rPr lang="fi-FI"/>
              <a:t> </a:t>
            </a:r>
            <a:r>
              <a:rPr lang="fi-FI" err="1"/>
              <a:t>placed</a:t>
            </a:r>
            <a:r>
              <a:rPr lang="fi-FI"/>
              <a:t> on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right</a:t>
            </a:r>
            <a:r>
              <a:rPr lang="fi-FI"/>
              <a:t>.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</a:t>
            </a:r>
            <a:r>
              <a:rPr lang="fi-FI" err="1"/>
              <a:t>amet</a:t>
            </a:r>
            <a:r>
              <a:rPr lang="fi-FI"/>
              <a:t>.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1"/>
            <a:r>
              <a:rPr lang="fi-FI" err="1"/>
              <a:t>What</a:t>
            </a:r>
            <a:r>
              <a:rPr lang="fi-FI"/>
              <a:t> </a:t>
            </a:r>
            <a:r>
              <a:rPr lang="fi-FI" err="1"/>
              <a:t>comes</a:t>
            </a:r>
            <a:r>
              <a:rPr lang="fi-FI"/>
              <a:t> </a:t>
            </a:r>
            <a:r>
              <a:rPr lang="fi-FI" err="1"/>
              <a:t>next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9283" y="467412"/>
            <a:ext cx="6128083" cy="923506"/>
          </a:xfrm>
        </p:spPr>
        <p:txBody>
          <a:bodyPr lIns="0" tIns="0" rIns="0" bIns="0" anchor="b">
            <a:normAutofit/>
          </a:bodyPr>
          <a:lstStyle>
            <a:lvl1pPr>
              <a:defRPr sz="3200" baseline="0"/>
            </a:lvl1pPr>
          </a:lstStyle>
          <a:p>
            <a:r>
              <a:rPr lang="fi-FI"/>
              <a:t>SLIDE TITLE GOES HERE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86" y="636353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423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93407" y="677790"/>
            <a:ext cx="5393003" cy="5506442"/>
          </a:xfrm>
        </p:spPr>
        <p:txBody>
          <a:bodyPr anchor="ctr"/>
          <a:lstStyle>
            <a:lvl1pPr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2600" i="1" baseline="0">
                <a:latin typeface="+mj-lt"/>
              </a:defRPr>
            </a:lvl1pPr>
            <a:lvl2pPr marL="7938" indent="0" algn="ctr">
              <a:buNone/>
              <a:defRPr sz="1900" baseline="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”Write </a:t>
            </a:r>
            <a:r>
              <a:rPr lang="fi-FI" dirty="0" err="1"/>
              <a:t>quote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”.</a:t>
            </a:r>
          </a:p>
          <a:p>
            <a:pPr lvl="1"/>
            <a:r>
              <a:rPr lang="fi-FI" dirty="0"/>
              <a:t> – </a:t>
            </a:r>
            <a:r>
              <a:rPr lang="fi-FI" dirty="0" err="1"/>
              <a:t>Name</a:t>
            </a:r>
            <a:r>
              <a:rPr lang="fi-FI" dirty="0"/>
              <a:t> </a:t>
            </a:r>
            <a:r>
              <a:rPr lang="fi-FI" dirty="0" err="1"/>
              <a:t>Lastname</a:t>
            </a:r>
            <a:r>
              <a:rPr lang="fi-FI" dirty="0"/>
              <a:t>, Company </a:t>
            </a:r>
            <a:r>
              <a:rPr lang="fi-FI" dirty="0" err="1"/>
              <a:t>Inc</a:t>
            </a:r>
            <a:endParaRPr lang="fi-FI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598694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028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6353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63316"/>
            <a:ext cx="3424989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1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225591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174958" y="1263316"/>
            <a:ext cx="0" cy="496545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8013033" y="1263316"/>
            <a:ext cx="0" cy="496545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571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39253"/>
            <a:ext cx="5297904" cy="4989515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48665" y="1239253"/>
            <a:ext cx="5297903" cy="4989515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091990" y="1239253"/>
            <a:ext cx="0" cy="498951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053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2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423615" y="1263316"/>
            <a:ext cx="7222954" cy="4965452"/>
          </a:xfrm>
        </p:spPr>
        <p:txBody>
          <a:bodyPr/>
          <a:lstStyle>
            <a:lvl1pPr algn="l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191001" y="1263316"/>
            <a:ext cx="0" cy="496545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9732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838200" y="1223783"/>
            <a:ext cx="10515600" cy="4898118"/>
          </a:xfrm>
        </p:spPr>
        <p:txBody>
          <a:bodyPr anchor="ctr"/>
          <a:lstStyle>
            <a:lvl1pPr algn="ctr">
              <a:defRPr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chart</a:t>
            </a:r>
            <a:r>
              <a:rPr lang="fi-FI" dirty="0"/>
              <a:t>, </a:t>
            </a:r>
            <a:r>
              <a:rPr lang="fi-FI" dirty="0" err="1"/>
              <a:t>table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image.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9737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08747" y="4547937"/>
            <a:ext cx="3794786" cy="1087610"/>
          </a:xfrm>
        </p:spPr>
        <p:txBody>
          <a:bodyPr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1800" baseline="0"/>
            </a:lvl1pPr>
            <a:lvl2pPr marL="7938" indent="0" algn="l">
              <a:buNone/>
              <a:defRPr sz="16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Author </a:t>
            </a:r>
            <a:r>
              <a:rPr lang="fi-FI" dirty="0" err="1"/>
              <a:t>Name</a:t>
            </a:r>
            <a:r>
              <a:rPr lang="fi-FI" dirty="0"/>
              <a:t> etc.</a:t>
            </a:r>
          </a:p>
          <a:p>
            <a:pPr lvl="1"/>
            <a:r>
              <a:rPr lang="fi-FI" dirty="0" err="1"/>
              <a:t>Indent</a:t>
            </a:r>
            <a:r>
              <a:rPr lang="fi-FI" dirty="0"/>
              <a:t> for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407531" y="3622469"/>
            <a:ext cx="3794787" cy="925468"/>
          </a:xfrm>
        </p:spPr>
        <p:txBody>
          <a:bodyPr anchor="t">
            <a:normAutofit/>
          </a:bodyPr>
          <a:lstStyle>
            <a:lvl1pPr algn="l">
              <a:defRPr sz="2600" b="1" baseline="0"/>
            </a:lvl1pPr>
          </a:lstStyle>
          <a:p>
            <a:r>
              <a:rPr lang="fi-FI" dirty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596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10450" y="2141618"/>
            <a:ext cx="5389561" cy="1596127"/>
          </a:xfrm>
        </p:spPr>
        <p:txBody>
          <a:bodyPr lIns="0" tIns="0" rIns="0" bIns="0" anchor="b">
            <a:normAutofit/>
          </a:bodyPr>
          <a:lstStyle>
            <a:lvl1pPr algn="l">
              <a:defRPr sz="4600" baseline="0"/>
            </a:lvl1pPr>
          </a:lstStyle>
          <a:p>
            <a:r>
              <a:rPr lang="fi-FI" dirty="0"/>
              <a:t>SECTION TITLE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0450" y="3906186"/>
            <a:ext cx="5389561" cy="2225819"/>
          </a:xfrm>
        </p:spPr>
        <p:txBody>
          <a:bodyPr lIns="0" tIns="0" rIns="0" bIns="0"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2400" baseline="0"/>
            </a:lvl1pPr>
            <a:lvl2pPr marL="7938" indent="0" algn="l">
              <a:buNone/>
              <a:defRPr sz="19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to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</a:t>
            </a:r>
            <a:r>
              <a:rPr lang="fi-FI" dirty="0" err="1"/>
              <a:t>options</a:t>
            </a:r>
            <a:r>
              <a:rPr lang="fi-FI" dirty="0"/>
              <a:t>. </a:t>
            </a:r>
            <a:r>
              <a:rPr lang="fi-FI" dirty="0" err="1"/>
              <a:t>Use</a:t>
            </a:r>
            <a:r>
              <a:rPr lang="fi-FI" dirty="0"/>
              <a:t> 1600x900px image.</a:t>
            </a:r>
          </a:p>
          <a:p>
            <a:pPr lvl="1"/>
            <a:r>
              <a:rPr lang="fi-FI" dirty="0" err="1"/>
              <a:t>Indent</a:t>
            </a:r>
            <a:r>
              <a:rPr lang="fi-FI" dirty="0"/>
              <a:t> for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73526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995055" y="2129968"/>
            <a:ext cx="8291945" cy="1596127"/>
          </a:xfrm>
        </p:spPr>
        <p:txBody>
          <a:bodyPr lIns="0" tIns="0" rIns="0" bIns="0" anchor="b">
            <a:normAutofit/>
          </a:bodyPr>
          <a:lstStyle>
            <a:lvl1pPr algn="ctr">
              <a:defRPr sz="4600" baseline="0"/>
            </a:lvl1pPr>
          </a:lstStyle>
          <a:p>
            <a:r>
              <a:rPr lang="fi-FI" dirty="0"/>
              <a:t>SECTION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95055" y="3894155"/>
            <a:ext cx="8291945" cy="2225819"/>
          </a:xfrm>
        </p:spPr>
        <p:txBody>
          <a:bodyPr lIns="0" tIns="0" rIns="0" bIns="0"/>
          <a:lstStyle>
            <a:lvl1pPr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baseline="0"/>
            </a:lvl1pPr>
            <a:lvl2pPr marL="7938" indent="0" algn="ctr">
              <a:buNone/>
              <a:defRPr sz="19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to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</a:t>
            </a:r>
            <a:r>
              <a:rPr lang="fi-FI" dirty="0" err="1"/>
              <a:t>options</a:t>
            </a:r>
            <a:r>
              <a:rPr lang="fi-FI" dirty="0"/>
              <a:t>. </a:t>
            </a:r>
            <a:r>
              <a:rPr lang="fi-FI" dirty="0" err="1"/>
              <a:t>Use</a:t>
            </a:r>
            <a:r>
              <a:rPr lang="fi-FI" dirty="0"/>
              <a:t> 1600x900px image.</a:t>
            </a:r>
          </a:p>
          <a:p>
            <a:pPr lvl="1"/>
            <a:r>
              <a:rPr lang="fi-FI" dirty="0" err="1"/>
              <a:t>Indent</a:t>
            </a:r>
            <a:r>
              <a:rPr lang="fi-FI" dirty="0"/>
              <a:t> for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3864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68000">
                <a:schemeClr val="bg1">
                  <a:alpha val="89000"/>
                </a:schemeClr>
              </a:gs>
              <a:gs pos="2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9284" y="1596980"/>
            <a:ext cx="9968361" cy="4494061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tx2"/>
              </a:buClr>
              <a:buFont typeface="Arial" charset="0"/>
              <a:buChar char="•"/>
              <a:tabLst/>
              <a:defRPr sz="2200" baseline="0"/>
            </a:lvl2pPr>
            <a:lvl3pPr>
              <a:defRPr sz="1900"/>
            </a:lvl3pPr>
          </a:lstStyle>
          <a:p>
            <a:pPr lvl="0"/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per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Format</a:t>
            </a:r>
            <a:r>
              <a:rPr lang="fi-FI" dirty="0"/>
              <a:t> pane. </a:t>
            </a:r>
            <a:r>
              <a:rPr lang="fi-FI" dirty="0" err="1"/>
              <a:t>Use</a:t>
            </a:r>
            <a:r>
              <a:rPr lang="fi-FI" dirty="0"/>
              <a:t> 1600 x 900px image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illustration</a:t>
            </a:r>
            <a:r>
              <a:rPr lang="fi-FI" dirty="0"/>
              <a:t> </a:t>
            </a:r>
            <a:r>
              <a:rPr lang="fi-FI" dirty="0" err="1"/>
              <a:t>placed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.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comes</a:t>
            </a:r>
            <a:r>
              <a:rPr lang="fi-FI" dirty="0"/>
              <a:t> </a:t>
            </a:r>
            <a:r>
              <a:rPr lang="fi-FI" dirty="0" err="1"/>
              <a:t>next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9283" y="467412"/>
            <a:ext cx="6128083" cy="923506"/>
          </a:xfrm>
        </p:spPr>
        <p:txBody>
          <a:bodyPr lIns="0" tIns="0" rIns="0" bIns="0" anchor="b">
            <a:normAutofit/>
          </a:bodyPr>
          <a:lstStyle>
            <a:lvl1pPr>
              <a:defRPr sz="3200" baseline="0"/>
            </a:lvl1pPr>
          </a:lstStyle>
          <a:p>
            <a:r>
              <a:rPr lang="fi-FI" dirty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86" y="636353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6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Slide - Lif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68000">
                <a:schemeClr val="bg1">
                  <a:alpha val="89000"/>
                </a:schemeClr>
              </a:gs>
              <a:gs pos="2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9283" y="467412"/>
            <a:ext cx="6128083" cy="1090790"/>
          </a:xfrm>
        </p:spPr>
        <p:txBody>
          <a:bodyPr lIns="0" tIns="0" rIns="0" bIns="0" anchor="b">
            <a:normAutofit/>
          </a:bodyPr>
          <a:lstStyle>
            <a:lvl1pPr>
              <a:defRPr sz="3200" baseline="0"/>
            </a:lvl1pPr>
          </a:lstStyle>
          <a:p>
            <a:r>
              <a:rPr lang="fi-FI"/>
              <a:t>SLIDE TITLE GOES HERE</a:t>
            </a:r>
            <a:endParaRPr lang="en-US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9283" y="1804736"/>
            <a:ext cx="9968362" cy="4424031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900"/>
              </a:spcAft>
              <a:defRPr sz="2200" b="1"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2000" baseline="0"/>
            </a:lvl2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Write content here.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86" y="636353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247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Slide - Lif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68000">
                <a:schemeClr val="bg1">
                  <a:alpha val="89000"/>
                </a:schemeClr>
              </a:gs>
              <a:gs pos="2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9283" y="467412"/>
            <a:ext cx="6128083" cy="1090790"/>
          </a:xfrm>
        </p:spPr>
        <p:txBody>
          <a:bodyPr lIns="0" tIns="0" rIns="0" bIns="0" anchor="b">
            <a:normAutofit/>
          </a:bodyPr>
          <a:lstStyle>
            <a:lvl1pPr>
              <a:defRPr sz="3200" baseline="0"/>
            </a:lvl1pPr>
          </a:lstStyle>
          <a:p>
            <a:r>
              <a:rPr lang="fi-FI" dirty="0"/>
              <a:t>SLIDE TITLE GOES HERE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9283" y="1804736"/>
            <a:ext cx="9968362" cy="4424031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900"/>
              </a:spcAft>
              <a:defRPr sz="2200" b="1"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20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86" y="636353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280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863" y="1239253"/>
            <a:ext cx="5149516" cy="4932946"/>
          </a:xfrm>
        </p:spPr>
        <p:txBody>
          <a:bodyPr lIns="0" tIns="0" rIns="0" bIns="0"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642" y="1239253"/>
            <a:ext cx="5149516" cy="4932946"/>
          </a:xfrm>
        </p:spPr>
        <p:txBody>
          <a:bodyPr/>
          <a:lstStyle/>
          <a:p>
            <a:pPr lvl="0"/>
            <a:r>
              <a:rPr lang="fi-FI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1778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3455" y="562062"/>
            <a:ext cx="5332177" cy="881729"/>
          </a:xfrm>
        </p:spPr>
        <p:txBody>
          <a:bodyPr lIns="0" tIns="0" rIns="0" bIns="0" anchor="b">
            <a:normAutofit/>
          </a:bodyPr>
          <a:lstStyle>
            <a:lvl1pPr algn="l">
              <a:defRPr sz="3200" baseline="0"/>
            </a:lvl1pPr>
          </a:lstStyle>
          <a:p>
            <a:r>
              <a:rPr lang="fi-FI" dirty="0"/>
              <a:t>SLIDE TITLE GOES HERE AND HERE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3455" y="1660358"/>
            <a:ext cx="5332177" cy="4559968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tx2"/>
              </a:buClr>
              <a:buFont typeface="Arial" charset="0"/>
              <a:buChar char="•"/>
              <a:tabLst/>
              <a:defRPr sz="2200" baseline="0"/>
            </a:lvl2pPr>
            <a:lvl3pPr>
              <a:defRPr sz="1900"/>
            </a:lvl3pPr>
          </a:lstStyle>
          <a:p>
            <a:pPr lvl="0"/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per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Format</a:t>
            </a:r>
            <a:r>
              <a:rPr lang="fi-FI" dirty="0"/>
              <a:t> pane. </a:t>
            </a:r>
            <a:r>
              <a:rPr lang="fi-FI" dirty="0" err="1"/>
              <a:t>Use</a:t>
            </a:r>
            <a:r>
              <a:rPr lang="fi-FI" dirty="0"/>
              <a:t> 1600 x 900px image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illustration</a:t>
            </a:r>
            <a:r>
              <a:rPr lang="fi-FI" dirty="0"/>
              <a:t> </a:t>
            </a:r>
            <a:r>
              <a:rPr lang="fi-FI" dirty="0" err="1"/>
              <a:t>placed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.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comes</a:t>
            </a:r>
            <a:r>
              <a:rPr lang="fi-FI" dirty="0"/>
              <a:t> </a:t>
            </a:r>
            <a:r>
              <a:rPr lang="fi-FI" dirty="0" err="1"/>
              <a:t>next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277225" y="529390"/>
            <a:ext cx="5333250" cy="569093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51165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5955632" cy="1875600"/>
          </a:xfrm>
        </p:spPr>
        <p:txBody>
          <a:bodyPr lIns="540000" tIns="0" rIns="540000" bIns="0"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fi-FI" dirty="0"/>
              <a:t>SLIDE TITLE GOES HERE AND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324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93306" y="0"/>
            <a:ext cx="559869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23455" y="562062"/>
            <a:ext cx="5332177" cy="881729"/>
          </a:xfrm>
        </p:spPr>
        <p:txBody>
          <a:bodyPr lIns="0" tIns="0" rIns="0" bIns="0" anchor="b">
            <a:normAutofit/>
          </a:bodyPr>
          <a:lstStyle>
            <a:lvl1pPr algn="l">
              <a:defRPr sz="3200" baseline="0"/>
            </a:lvl1pPr>
          </a:lstStyle>
          <a:p>
            <a:r>
              <a:rPr lang="fi-FI" dirty="0"/>
              <a:t>SLIDE TITLE GOES HERE AND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3455" y="1660358"/>
            <a:ext cx="5332177" cy="4559968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tx2"/>
              </a:buClr>
              <a:buFont typeface="Arial" charset="0"/>
              <a:buChar char="•"/>
              <a:tabLst/>
              <a:defRPr sz="2200" baseline="0"/>
            </a:lvl2pPr>
            <a:lvl3pPr>
              <a:defRPr sz="1900"/>
            </a:lvl3pPr>
          </a:lstStyle>
          <a:p>
            <a:pPr lvl="0"/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per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Format</a:t>
            </a:r>
            <a:r>
              <a:rPr lang="fi-FI" dirty="0"/>
              <a:t> pane. </a:t>
            </a:r>
            <a:r>
              <a:rPr lang="fi-FI" dirty="0" err="1"/>
              <a:t>Use</a:t>
            </a:r>
            <a:r>
              <a:rPr lang="fi-FI" dirty="0"/>
              <a:t> 1600 x 900px image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illustration</a:t>
            </a:r>
            <a:r>
              <a:rPr lang="fi-FI" dirty="0"/>
              <a:t> </a:t>
            </a:r>
            <a:r>
              <a:rPr lang="fi-FI" dirty="0" err="1"/>
              <a:t>placed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.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comes</a:t>
            </a:r>
            <a:r>
              <a:rPr lang="fi-FI" dirty="0"/>
              <a:t> </a:t>
            </a:r>
            <a:r>
              <a:rPr lang="fi-FI" dirty="0" err="1"/>
              <a:t>next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8474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93407" y="677790"/>
            <a:ext cx="5393003" cy="5506442"/>
          </a:xfrm>
        </p:spPr>
        <p:txBody>
          <a:bodyPr anchor="ctr"/>
          <a:lstStyle>
            <a:lvl1pPr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2600" i="1" baseline="0">
                <a:latin typeface="+mj-lt"/>
              </a:defRPr>
            </a:lvl1pPr>
            <a:lvl2pPr marL="7938" indent="0" algn="ctr">
              <a:buNone/>
              <a:defRPr sz="1900" baseline="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”Write </a:t>
            </a:r>
            <a:r>
              <a:rPr lang="fi-FI" dirty="0" err="1"/>
              <a:t>quote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”.</a:t>
            </a:r>
          </a:p>
          <a:p>
            <a:pPr lvl="1"/>
            <a:r>
              <a:rPr lang="fi-FI" dirty="0"/>
              <a:t> – </a:t>
            </a:r>
            <a:r>
              <a:rPr lang="fi-FI" dirty="0" err="1"/>
              <a:t>Name</a:t>
            </a:r>
            <a:r>
              <a:rPr lang="fi-FI" dirty="0"/>
              <a:t> </a:t>
            </a:r>
            <a:r>
              <a:rPr lang="fi-FI" dirty="0" err="1"/>
              <a:t>Lastname</a:t>
            </a:r>
            <a:r>
              <a:rPr lang="fi-FI" dirty="0"/>
              <a:t>, Company </a:t>
            </a:r>
            <a:r>
              <a:rPr lang="fi-FI" dirty="0" err="1"/>
              <a:t>Inc</a:t>
            </a:r>
            <a:endParaRPr lang="fi-FI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598694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4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305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63316"/>
            <a:ext cx="3424989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1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225591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174958" y="1263316"/>
            <a:ext cx="0" cy="496545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8013033" y="1263316"/>
            <a:ext cx="0" cy="496545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717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39253"/>
            <a:ext cx="5297904" cy="4989515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48665" y="1239253"/>
            <a:ext cx="5297903" cy="4989515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091990" y="1239253"/>
            <a:ext cx="0" cy="498951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273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2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423615" y="1263316"/>
            <a:ext cx="7222954" cy="4965452"/>
          </a:xfrm>
        </p:spPr>
        <p:txBody>
          <a:bodyPr/>
          <a:lstStyle>
            <a:lvl1pPr algn="l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191001" y="1263316"/>
            <a:ext cx="0" cy="496545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22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863" y="1239253"/>
            <a:ext cx="5149516" cy="4932946"/>
          </a:xfrm>
        </p:spPr>
        <p:txBody>
          <a:bodyPr lIns="0" tIns="0" rIns="0" bIns="0"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642" y="1239253"/>
            <a:ext cx="5149516" cy="4932946"/>
          </a:xfrm>
        </p:spPr>
        <p:txBody>
          <a:bodyPr/>
          <a:lstStyle/>
          <a:p>
            <a:pPr lvl="0"/>
            <a:r>
              <a:rPr lang="fi-FI"/>
              <a:t>Click to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/>
              <a:t>SLIDE HEADLINE IS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708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838200" y="1223783"/>
            <a:ext cx="10515600" cy="4898118"/>
          </a:xfrm>
        </p:spPr>
        <p:txBody>
          <a:bodyPr anchor="ctr"/>
          <a:lstStyle>
            <a:lvl1pPr algn="ctr">
              <a:defRPr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chart</a:t>
            </a:r>
            <a:r>
              <a:rPr lang="fi-FI" dirty="0"/>
              <a:t>, </a:t>
            </a:r>
            <a:r>
              <a:rPr lang="fi-FI" dirty="0" err="1"/>
              <a:t>table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image.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674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98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spcAft>
                <a:spcPts val="300"/>
              </a:spcAft>
              <a:defRPr sz="1800"/>
            </a:lvl1pPr>
            <a:lvl2pPr>
              <a:spcBef>
                <a:spcPts val="300"/>
              </a:spcBef>
              <a:spcAft>
                <a:spcPts val="300"/>
              </a:spcAft>
              <a:defRPr sz="1800"/>
            </a:lvl2pPr>
            <a:lvl3pPr>
              <a:spcBef>
                <a:spcPts val="300"/>
              </a:spcBef>
              <a:spcAft>
                <a:spcPts val="300"/>
              </a:spcAft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3112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274D-526B-425E-BF89-B251B3AE29A1}" type="datetimeFigureOut">
              <a:rPr lang="fi-FI" smtClean="0"/>
              <a:t>9.11.2018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933B-7FFB-4514-ABAF-24FFC74484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29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3455" y="562062"/>
            <a:ext cx="5332177" cy="881729"/>
          </a:xfrm>
        </p:spPr>
        <p:txBody>
          <a:bodyPr lIns="0" tIns="0" rIns="0" bIns="0" anchor="b">
            <a:normAutofit/>
          </a:bodyPr>
          <a:lstStyle>
            <a:lvl1pPr algn="l">
              <a:defRPr sz="3200" baseline="0"/>
            </a:lvl1pPr>
          </a:lstStyle>
          <a:p>
            <a:r>
              <a:rPr lang="fi-FI"/>
              <a:t>SLIDE TITLE GOES HERE AND HERE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3455" y="1660358"/>
            <a:ext cx="5332177" cy="4559968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tx2"/>
              </a:buClr>
              <a:buFont typeface="Arial" charset="0"/>
              <a:buChar char="•"/>
              <a:tabLst/>
              <a:defRPr sz="2200" baseline="0"/>
            </a:lvl2pPr>
            <a:lvl3pPr>
              <a:defRPr sz="1900"/>
            </a:lvl3pPr>
          </a:lstStyle>
          <a:p>
            <a:pPr lvl="0"/>
            <a:r>
              <a:rPr lang="fi-FI" err="1"/>
              <a:t>Change</a:t>
            </a:r>
            <a:r>
              <a:rPr lang="fi-FI"/>
              <a:t> </a:t>
            </a:r>
            <a:r>
              <a:rPr lang="fi-FI" err="1"/>
              <a:t>background</a:t>
            </a:r>
            <a:r>
              <a:rPr lang="fi-FI"/>
              <a:t> image per </a:t>
            </a:r>
            <a:r>
              <a:rPr lang="fi-FI" err="1"/>
              <a:t>slide</a:t>
            </a:r>
            <a:r>
              <a:rPr lang="fi-FI"/>
              <a:t> </a:t>
            </a:r>
            <a:r>
              <a:rPr lang="fi-FI" err="1"/>
              <a:t>from</a:t>
            </a:r>
            <a:r>
              <a:rPr lang="fi-FI"/>
              <a:t> </a:t>
            </a:r>
            <a:r>
              <a:rPr lang="fi-FI" err="1"/>
              <a:t>Format</a:t>
            </a:r>
            <a:r>
              <a:rPr lang="fi-FI"/>
              <a:t> pane. </a:t>
            </a:r>
            <a:r>
              <a:rPr lang="fi-FI" err="1"/>
              <a:t>Use</a:t>
            </a:r>
            <a:r>
              <a:rPr lang="fi-FI"/>
              <a:t> 1600 x 900px image </a:t>
            </a:r>
            <a:r>
              <a:rPr lang="fi-FI" err="1"/>
              <a:t>with</a:t>
            </a:r>
            <a:r>
              <a:rPr lang="fi-FI"/>
              <a:t> </a:t>
            </a:r>
            <a:r>
              <a:rPr lang="fi-FI" err="1"/>
              <a:t>illustration</a:t>
            </a:r>
            <a:r>
              <a:rPr lang="fi-FI"/>
              <a:t> </a:t>
            </a:r>
            <a:r>
              <a:rPr lang="fi-FI" err="1"/>
              <a:t>placed</a:t>
            </a:r>
            <a:r>
              <a:rPr lang="fi-FI"/>
              <a:t> on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right</a:t>
            </a:r>
            <a:r>
              <a:rPr lang="fi-FI"/>
              <a:t>.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</a:t>
            </a:r>
            <a:r>
              <a:rPr lang="fi-FI" err="1"/>
              <a:t>amet</a:t>
            </a:r>
            <a:r>
              <a:rPr lang="fi-FI"/>
              <a:t>.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1"/>
            <a:r>
              <a:rPr lang="fi-FI" err="1"/>
              <a:t>What</a:t>
            </a:r>
            <a:r>
              <a:rPr lang="fi-FI"/>
              <a:t> </a:t>
            </a:r>
            <a:r>
              <a:rPr lang="fi-FI" err="1"/>
              <a:t>comes</a:t>
            </a:r>
            <a:r>
              <a:rPr lang="fi-FI"/>
              <a:t> </a:t>
            </a:r>
            <a:r>
              <a:rPr lang="fi-FI" err="1"/>
              <a:t>next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277225" y="529390"/>
            <a:ext cx="5333250" cy="569093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15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5955632" cy="1875600"/>
          </a:xfrm>
        </p:spPr>
        <p:txBody>
          <a:bodyPr lIns="540000" tIns="0" rIns="540000" bIns="0"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fi-FI"/>
              <a:t>SLIDE TITLE GOES HERE AND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0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93306" y="0"/>
            <a:ext cx="559869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23455" y="562062"/>
            <a:ext cx="5332177" cy="881729"/>
          </a:xfrm>
        </p:spPr>
        <p:txBody>
          <a:bodyPr lIns="0" tIns="0" rIns="0" bIns="0" anchor="b">
            <a:normAutofit/>
          </a:bodyPr>
          <a:lstStyle>
            <a:lvl1pPr algn="l">
              <a:defRPr sz="3200" baseline="0"/>
            </a:lvl1pPr>
          </a:lstStyle>
          <a:p>
            <a:r>
              <a:rPr lang="fi-FI"/>
              <a:t>SLIDE TITLE GOES HERE AND HERE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3455" y="1660358"/>
            <a:ext cx="5332177" cy="4559968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tx2"/>
              </a:buClr>
              <a:buFont typeface="Arial" charset="0"/>
              <a:buChar char="•"/>
              <a:tabLst/>
              <a:defRPr sz="2200" baseline="0"/>
            </a:lvl2pPr>
            <a:lvl3pPr>
              <a:defRPr sz="1900"/>
            </a:lvl3pPr>
          </a:lstStyle>
          <a:p>
            <a:pPr lvl="0"/>
            <a:r>
              <a:rPr lang="fi-FI" err="1"/>
              <a:t>Change</a:t>
            </a:r>
            <a:r>
              <a:rPr lang="fi-FI"/>
              <a:t> </a:t>
            </a:r>
            <a:r>
              <a:rPr lang="fi-FI" err="1"/>
              <a:t>background</a:t>
            </a:r>
            <a:r>
              <a:rPr lang="fi-FI"/>
              <a:t> image per </a:t>
            </a:r>
            <a:r>
              <a:rPr lang="fi-FI" err="1"/>
              <a:t>slide</a:t>
            </a:r>
            <a:r>
              <a:rPr lang="fi-FI"/>
              <a:t> </a:t>
            </a:r>
            <a:r>
              <a:rPr lang="fi-FI" err="1"/>
              <a:t>from</a:t>
            </a:r>
            <a:r>
              <a:rPr lang="fi-FI"/>
              <a:t> </a:t>
            </a:r>
            <a:r>
              <a:rPr lang="fi-FI" err="1"/>
              <a:t>Format</a:t>
            </a:r>
            <a:r>
              <a:rPr lang="fi-FI"/>
              <a:t> pane. </a:t>
            </a:r>
            <a:r>
              <a:rPr lang="fi-FI" err="1"/>
              <a:t>Use</a:t>
            </a:r>
            <a:r>
              <a:rPr lang="fi-FI"/>
              <a:t> 1600 x 900px image </a:t>
            </a:r>
            <a:r>
              <a:rPr lang="fi-FI" err="1"/>
              <a:t>with</a:t>
            </a:r>
            <a:r>
              <a:rPr lang="fi-FI"/>
              <a:t> </a:t>
            </a:r>
            <a:r>
              <a:rPr lang="fi-FI" err="1"/>
              <a:t>illustration</a:t>
            </a:r>
            <a:r>
              <a:rPr lang="fi-FI"/>
              <a:t> </a:t>
            </a:r>
            <a:r>
              <a:rPr lang="fi-FI" err="1"/>
              <a:t>placed</a:t>
            </a:r>
            <a:r>
              <a:rPr lang="fi-FI"/>
              <a:t> on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right</a:t>
            </a:r>
            <a:r>
              <a:rPr lang="fi-FI"/>
              <a:t>.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</a:t>
            </a:r>
            <a:r>
              <a:rPr lang="fi-FI" err="1"/>
              <a:t>amet</a:t>
            </a:r>
            <a:r>
              <a:rPr lang="fi-FI"/>
              <a:t>.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1"/>
            <a:r>
              <a:rPr lang="fi-FI" err="1"/>
              <a:t>What</a:t>
            </a:r>
            <a:r>
              <a:rPr lang="fi-FI"/>
              <a:t> </a:t>
            </a:r>
            <a:r>
              <a:rPr lang="fi-FI" err="1"/>
              <a:t>comes</a:t>
            </a:r>
            <a:r>
              <a:rPr lang="fi-FI"/>
              <a:t> </a:t>
            </a:r>
            <a:r>
              <a:rPr lang="fi-FI" err="1"/>
              <a:t>next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8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err="1"/>
              <a:t>Heartbeat</a:t>
            </a:r>
            <a:r>
              <a:rPr lang="fi-FI"/>
              <a:t> Analytics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err="1"/>
              <a:t>This</a:t>
            </a:r>
            <a:r>
              <a:rPr lang="fi-FI"/>
              <a:t> is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</a:t>
            </a:r>
            <a:r>
              <a:rPr lang="fi-FI"/>
              <a:t> for </a:t>
            </a:r>
            <a:r>
              <a:rPr lang="fi-FI" err="1"/>
              <a:t>bigger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. </a:t>
            </a:r>
            <a:r>
              <a:rPr lang="fi-FI" err="1"/>
              <a:t>Bacon</a:t>
            </a:r>
            <a:r>
              <a:rPr lang="fi-FI"/>
              <a:t>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amet</a:t>
            </a:r>
            <a:r>
              <a:rPr lang="fi-FI"/>
              <a:t> </a:t>
            </a:r>
            <a:r>
              <a:rPr lang="fi-FI" err="1"/>
              <a:t>corned</a:t>
            </a:r>
            <a:r>
              <a:rPr lang="fi-FI"/>
              <a:t> </a:t>
            </a:r>
            <a:r>
              <a:rPr lang="fi-FI" err="1"/>
              <a:t>beef</a:t>
            </a:r>
            <a:r>
              <a:rPr lang="fi-FI"/>
              <a:t> </a:t>
            </a:r>
            <a:r>
              <a:rPr lang="fi-FI" err="1"/>
              <a:t>turducken</a:t>
            </a:r>
            <a:r>
              <a:rPr lang="fi-FI"/>
              <a:t> </a:t>
            </a:r>
            <a:r>
              <a:rPr lang="fi-FI" err="1"/>
              <a:t>pastrami</a:t>
            </a:r>
            <a:r>
              <a:rPr lang="fi-FI"/>
              <a:t>, salami </a:t>
            </a:r>
            <a:r>
              <a:rPr lang="fi-FI" err="1"/>
              <a:t>ball</a:t>
            </a:r>
            <a:r>
              <a:rPr lang="fi-FI"/>
              <a:t> tip </a:t>
            </a:r>
            <a:r>
              <a:rPr lang="fi-FI" err="1"/>
              <a:t>brisket</a:t>
            </a:r>
            <a:r>
              <a:rPr lang="fi-FI"/>
              <a:t> </a:t>
            </a:r>
            <a:r>
              <a:rPr lang="fi-FI" err="1"/>
              <a:t>boudin</a:t>
            </a:r>
            <a:r>
              <a:rPr lang="fi-FI"/>
              <a:t>.</a:t>
            </a:r>
          </a:p>
          <a:p>
            <a:pPr lvl="1"/>
            <a:r>
              <a:rPr lang="fi-FI"/>
              <a:t>One </a:t>
            </a:r>
            <a:r>
              <a:rPr lang="fi-FI" err="1"/>
              <a:t>indentation</a:t>
            </a:r>
            <a:r>
              <a:rPr lang="fi-FI"/>
              <a:t> </a:t>
            </a:r>
            <a:r>
              <a:rPr lang="fi-FI" err="1"/>
              <a:t>gives</a:t>
            </a:r>
            <a:r>
              <a:rPr lang="fi-FI"/>
              <a:t> </a:t>
            </a:r>
            <a:r>
              <a:rPr lang="fi-FI" err="1"/>
              <a:t>you</a:t>
            </a:r>
            <a:r>
              <a:rPr lang="fi-FI"/>
              <a:t> </a:t>
            </a:r>
            <a:r>
              <a:rPr lang="fi-FI" err="1"/>
              <a:t>bullets</a:t>
            </a:r>
            <a:r>
              <a:rPr lang="fi-FI"/>
              <a:t>.</a:t>
            </a:r>
          </a:p>
          <a:p>
            <a:pPr lvl="1"/>
            <a:r>
              <a:rPr lang="fi-FI" err="1"/>
              <a:t>This</a:t>
            </a:r>
            <a:r>
              <a:rPr lang="fi-FI"/>
              <a:t> is </a:t>
            </a:r>
            <a:r>
              <a:rPr lang="fi-FI" err="1"/>
              <a:t>another</a:t>
            </a:r>
            <a:r>
              <a:rPr lang="fi-FI"/>
              <a:t> </a:t>
            </a:r>
            <a:r>
              <a:rPr lang="fi-FI" err="1"/>
              <a:t>bulletpoint</a:t>
            </a:r>
            <a:r>
              <a:rPr lang="fi-FI"/>
              <a:t>.</a:t>
            </a:r>
          </a:p>
          <a:p>
            <a:pPr lvl="2"/>
            <a:r>
              <a:rPr lang="fi-FI" err="1"/>
              <a:t>Pancetta</a:t>
            </a:r>
            <a:r>
              <a:rPr lang="fi-FI"/>
              <a:t> </a:t>
            </a:r>
            <a:r>
              <a:rPr lang="fi-FI" err="1"/>
              <a:t>pork</a:t>
            </a:r>
            <a:r>
              <a:rPr lang="fi-FI"/>
              <a:t> </a:t>
            </a:r>
            <a:r>
              <a:rPr lang="fi-FI" err="1"/>
              <a:t>belly</a:t>
            </a:r>
            <a:r>
              <a:rPr lang="fi-FI"/>
              <a:t> </a:t>
            </a:r>
            <a:r>
              <a:rPr lang="fi-FI" err="1"/>
              <a:t>alcatra</a:t>
            </a:r>
            <a:r>
              <a:rPr lang="fi-FI"/>
              <a:t> </a:t>
            </a:r>
            <a:r>
              <a:rPr lang="fi-FI" err="1"/>
              <a:t>porchetta</a:t>
            </a:r>
            <a:r>
              <a:rPr lang="fi-FI"/>
              <a:t> </a:t>
            </a:r>
            <a:r>
              <a:rPr lang="fi-FI" err="1"/>
              <a:t>pork</a:t>
            </a:r>
            <a:r>
              <a:rPr lang="fi-FI"/>
              <a:t> </a:t>
            </a:r>
            <a:r>
              <a:rPr lang="fi-FI" err="1"/>
              <a:t>tenderloin</a:t>
            </a:r>
            <a:r>
              <a:rPr lang="fi-FI"/>
              <a:t> </a:t>
            </a:r>
            <a:r>
              <a:rPr lang="fi-FI" err="1"/>
              <a:t>shankle</a:t>
            </a:r>
            <a:r>
              <a:rPr lang="fi-FI"/>
              <a:t> salami </a:t>
            </a:r>
            <a:r>
              <a:rPr lang="fi-FI" err="1"/>
              <a:t>chuck</a:t>
            </a:r>
            <a:r>
              <a:rPr lang="fi-FI"/>
              <a:t> </a:t>
            </a:r>
            <a:r>
              <a:rPr lang="fi-FI" err="1"/>
              <a:t>andouille</a:t>
            </a:r>
            <a:r>
              <a:rPr lang="fi-FI"/>
              <a:t>. </a:t>
            </a:r>
            <a:r>
              <a:rPr lang="fi-FI" err="1"/>
              <a:t>Pancetta</a:t>
            </a:r>
            <a:r>
              <a:rPr lang="fi-FI"/>
              <a:t> </a:t>
            </a:r>
            <a:r>
              <a:rPr lang="fi-FI" err="1"/>
              <a:t>pork</a:t>
            </a:r>
            <a:r>
              <a:rPr lang="fi-FI"/>
              <a:t> </a:t>
            </a:r>
            <a:r>
              <a:rPr lang="fi-FI" err="1"/>
              <a:t>belly</a:t>
            </a:r>
            <a:r>
              <a:rPr lang="fi-FI"/>
              <a:t> </a:t>
            </a:r>
            <a:r>
              <a:rPr lang="fi-FI" err="1"/>
              <a:t>alcatra</a:t>
            </a:r>
            <a:r>
              <a:rPr lang="fi-FI"/>
              <a:t> </a:t>
            </a:r>
            <a:r>
              <a:rPr lang="fi-FI" err="1"/>
              <a:t>porchetta</a:t>
            </a:r>
            <a:r>
              <a:rPr lang="fi-FI"/>
              <a:t> </a:t>
            </a:r>
            <a:r>
              <a:rPr lang="fi-FI" err="1"/>
              <a:t>pork</a:t>
            </a:r>
            <a:r>
              <a:rPr lang="fi-FI"/>
              <a:t> </a:t>
            </a:r>
            <a:r>
              <a:rPr lang="fi-FI" err="1"/>
              <a:t>tenderloin</a:t>
            </a:r>
            <a:r>
              <a:rPr lang="fi-FI"/>
              <a:t> </a:t>
            </a:r>
            <a:r>
              <a:rPr lang="fi-FI" err="1"/>
              <a:t>shankle</a:t>
            </a:r>
            <a:r>
              <a:rPr lang="fi-FI"/>
              <a:t> salami </a:t>
            </a:r>
            <a:r>
              <a:rPr lang="fi-FI" err="1"/>
              <a:t>chuck</a:t>
            </a:r>
            <a:r>
              <a:rPr lang="fi-FI"/>
              <a:t> </a:t>
            </a:r>
            <a:r>
              <a:rPr lang="fi-FI" err="1"/>
              <a:t>andouille</a:t>
            </a:r>
            <a:r>
              <a:rPr lang="fi-FI"/>
              <a:t>.</a:t>
            </a:r>
          </a:p>
          <a:p>
            <a:pPr lvl="3"/>
            <a:r>
              <a:rPr lang="fi-FI" err="1"/>
              <a:t>Something</a:t>
            </a:r>
            <a:r>
              <a:rPr lang="fi-FI"/>
              <a:t> </a:t>
            </a:r>
            <a:r>
              <a:rPr lang="fi-FI" err="1"/>
              <a:t>else</a:t>
            </a:r>
            <a:r>
              <a:rPr lang="fi-FI"/>
              <a:t> </a:t>
            </a:r>
            <a:r>
              <a:rPr lang="fi-FI" err="1"/>
              <a:t>goes</a:t>
            </a:r>
            <a:r>
              <a:rPr lang="fi-FI"/>
              <a:t>. Here.</a:t>
            </a:r>
          </a:p>
          <a:p>
            <a:pPr lvl="4"/>
            <a:r>
              <a:rPr lang="fi-FI" err="1"/>
              <a:t>Something</a:t>
            </a:r>
            <a:r>
              <a:rPr lang="fi-FI"/>
              <a:t> </a:t>
            </a:r>
            <a:r>
              <a:rPr lang="fi-FI" err="1"/>
              <a:t>here</a:t>
            </a:r>
            <a:r>
              <a:rPr lang="fi-FI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86" y="636353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25" r:id="rId2"/>
    <p:sldLayoutId id="2147483729" r:id="rId3"/>
    <p:sldLayoutId id="2147483690" r:id="rId4"/>
    <p:sldLayoutId id="2147483731" r:id="rId5"/>
    <p:sldLayoutId id="2147483664" r:id="rId6"/>
    <p:sldLayoutId id="2147483670" r:id="rId7"/>
    <p:sldLayoutId id="2147483733" r:id="rId8"/>
    <p:sldLayoutId id="2147483722" r:id="rId9"/>
    <p:sldLayoutId id="2147483713" r:id="rId10"/>
    <p:sldLayoutId id="2147483717" r:id="rId11"/>
    <p:sldLayoutId id="2147483718" r:id="rId12"/>
    <p:sldLayoutId id="2147483719" r:id="rId13"/>
    <p:sldLayoutId id="2147483724" r:id="rId14"/>
    <p:sldLayoutId id="21474836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tx1"/>
          </a:solidFill>
          <a:latin typeface="+mj-lt"/>
          <a:ea typeface="Calibri Light" charset="0"/>
          <a:cs typeface="Calibri Light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/>
        <a:buNone/>
        <a:defRPr sz="22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230188" indent="-222250" algn="l" defTabSz="914400" rtl="0" eaLnBrk="1" latinLnBrk="0" hangingPunct="1">
        <a:lnSpc>
          <a:spcPct val="110000"/>
        </a:lnSpc>
        <a:spcBef>
          <a:spcPts val="500"/>
        </a:spcBef>
        <a:spcAft>
          <a:spcPts val="1200"/>
        </a:spcAft>
        <a:buClr>
          <a:schemeClr val="tx2"/>
        </a:buClr>
        <a:buSzPct val="100000"/>
        <a:buFont typeface="Arial" charset="0"/>
        <a:buChar char="•"/>
        <a:tabLst/>
        <a:defRPr sz="22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2pPr>
      <a:lvl3pPr marL="622300" marR="0" indent="-263525" algn="l" defTabSz="914400" rtl="0" eaLnBrk="1" fontAlgn="auto" latinLnBrk="0" hangingPunct="1">
        <a:lnSpc>
          <a:spcPct val="110000"/>
        </a:lnSpc>
        <a:spcBef>
          <a:spcPts val="300"/>
        </a:spcBef>
        <a:spcAft>
          <a:spcPts val="500"/>
        </a:spcAft>
        <a:buClr>
          <a:schemeClr val="tx2"/>
        </a:buClr>
        <a:buSzPct val="100000"/>
        <a:buFont typeface="Arial" charset="0"/>
        <a:buChar char="•"/>
        <a:tabLst/>
        <a:defRPr sz="19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3pPr>
      <a:lvl4pPr marL="898525" indent="-276225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2"/>
        </a:buClr>
        <a:buSzPct val="100000"/>
        <a:buFont typeface="Arial" charset="0"/>
        <a:buChar char="•"/>
        <a:tabLst/>
        <a:defRPr sz="14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4pPr>
      <a:lvl5pPr marL="1112838" indent="-214313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tx2"/>
        </a:buClr>
        <a:buFont typeface="Arial"/>
        <a:buChar char="•"/>
        <a:tabLst/>
        <a:defRPr sz="12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5pPr>
      <a:lvl6pPr marL="758825" indent="-176213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11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err="1"/>
              <a:t>Heartbeat</a:t>
            </a:r>
            <a:r>
              <a:rPr lang="fi-FI"/>
              <a:t> Analytics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err="1"/>
              <a:t>This</a:t>
            </a:r>
            <a:r>
              <a:rPr lang="fi-FI"/>
              <a:t> is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</a:t>
            </a:r>
            <a:r>
              <a:rPr lang="fi-FI"/>
              <a:t> for </a:t>
            </a:r>
            <a:r>
              <a:rPr lang="fi-FI" err="1"/>
              <a:t>bigger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. </a:t>
            </a:r>
            <a:r>
              <a:rPr lang="fi-FI" err="1"/>
              <a:t>Bacon</a:t>
            </a:r>
            <a:r>
              <a:rPr lang="fi-FI"/>
              <a:t>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amet</a:t>
            </a:r>
            <a:r>
              <a:rPr lang="fi-FI"/>
              <a:t> </a:t>
            </a:r>
            <a:r>
              <a:rPr lang="fi-FI" err="1"/>
              <a:t>corned</a:t>
            </a:r>
            <a:r>
              <a:rPr lang="fi-FI"/>
              <a:t> </a:t>
            </a:r>
            <a:r>
              <a:rPr lang="fi-FI" err="1"/>
              <a:t>beef</a:t>
            </a:r>
            <a:r>
              <a:rPr lang="fi-FI"/>
              <a:t> </a:t>
            </a:r>
            <a:r>
              <a:rPr lang="fi-FI" err="1"/>
              <a:t>turducken</a:t>
            </a:r>
            <a:r>
              <a:rPr lang="fi-FI"/>
              <a:t> </a:t>
            </a:r>
            <a:r>
              <a:rPr lang="fi-FI" err="1"/>
              <a:t>pastrami</a:t>
            </a:r>
            <a:r>
              <a:rPr lang="fi-FI"/>
              <a:t>, salami </a:t>
            </a:r>
            <a:r>
              <a:rPr lang="fi-FI" err="1"/>
              <a:t>ball</a:t>
            </a:r>
            <a:r>
              <a:rPr lang="fi-FI"/>
              <a:t> tip </a:t>
            </a:r>
            <a:r>
              <a:rPr lang="fi-FI" err="1"/>
              <a:t>brisket</a:t>
            </a:r>
            <a:r>
              <a:rPr lang="fi-FI"/>
              <a:t> </a:t>
            </a:r>
            <a:r>
              <a:rPr lang="fi-FI" err="1"/>
              <a:t>boudin</a:t>
            </a:r>
            <a:r>
              <a:rPr lang="fi-FI"/>
              <a:t>.</a:t>
            </a:r>
          </a:p>
          <a:p>
            <a:pPr lvl="1"/>
            <a:r>
              <a:rPr lang="fi-FI"/>
              <a:t>One </a:t>
            </a:r>
            <a:r>
              <a:rPr lang="fi-FI" err="1"/>
              <a:t>indentation</a:t>
            </a:r>
            <a:r>
              <a:rPr lang="fi-FI"/>
              <a:t> </a:t>
            </a:r>
            <a:r>
              <a:rPr lang="fi-FI" err="1"/>
              <a:t>gives</a:t>
            </a:r>
            <a:r>
              <a:rPr lang="fi-FI"/>
              <a:t> </a:t>
            </a:r>
            <a:r>
              <a:rPr lang="fi-FI" err="1"/>
              <a:t>you</a:t>
            </a:r>
            <a:r>
              <a:rPr lang="fi-FI"/>
              <a:t> </a:t>
            </a:r>
            <a:r>
              <a:rPr lang="fi-FI" err="1"/>
              <a:t>bullet</a:t>
            </a:r>
            <a:r>
              <a:rPr lang="fi-FI"/>
              <a:t> </a:t>
            </a:r>
            <a:r>
              <a:rPr lang="fi-FI" err="1"/>
              <a:t>points</a:t>
            </a:r>
            <a:r>
              <a:rPr lang="fi-FI"/>
              <a:t>.</a:t>
            </a:r>
          </a:p>
          <a:p>
            <a:pPr lvl="1"/>
            <a:r>
              <a:rPr lang="fi-FI" err="1"/>
              <a:t>Another</a:t>
            </a:r>
            <a:r>
              <a:rPr lang="fi-FI"/>
              <a:t> </a:t>
            </a:r>
            <a:r>
              <a:rPr lang="fi-FI" err="1"/>
              <a:t>bullet</a:t>
            </a:r>
            <a:r>
              <a:rPr lang="fi-FI"/>
              <a:t> </a:t>
            </a:r>
            <a:r>
              <a:rPr lang="fi-FI" err="1"/>
              <a:t>point</a:t>
            </a:r>
            <a:r>
              <a:rPr lang="fi-FI"/>
              <a:t>.</a:t>
            </a:r>
          </a:p>
          <a:p>
            <a:pPr lvl="2"/>
            <a:r>
              <a:rPr lang="fi-FI" err="1"/>
              <a:t>Pancetta</a:t>
            </a:r>
            <a:r>
              <a:rPr lang="fi-FI"/>
              <a:t> </a:t>
            </a:r>
            <a:r>
              <a:rPr lang="fi-FI" err="1"/>
              <a:t>pork</a:t>
            </a:r>
            <a:r>
              <a:rPr lang="fi-FI"/>
              <a:t> </a:t>
            </a:r>
            <a:r>
              <a:rPr lang="fi-FI" err="1"/>
              <a:t>belly</a:t>
            </a:r>
            <a:r>
              <a:rPr lang="fi-FI"/>
              <a:t> </a:t>
            </a:r>
            <a:r>
              <a:rPr lang="fi-FI" err="1"/>
              <a:t>alcatra</a:t>
            </a:r>
            <a:r>
              <a:rPr lang="fi-FI"/>
              <a:t> </a:t>
            </a:r>
            <a:r>
              <a:rPr lang="fi-FI" err="1"/>
              <a:t>porchetta</a:t>
            </a:r>
            <a:r>
              <a:rPr lang="fi-FI"/>
              <a:t> </a:t>
            </a:r>
            <a:r>
              <a:rPr lang="fi-FI" err="1"/>
              <a:t>pork</a:t>
            </a:r>
            <a:r>
              <a:rPr lang="fi-FI"/>
              <a:t> </a:t>
            </a:r>
            <a:r>
              <a:rPr lang="fi-FI" err="1"/>
              <a:t>tenderloin</a:t>
            </a:r>
            <a:r>
              <a:rPr lang="fi-FI"/>
              <a:t> </a:t>
            </a:r>
            <a:r>
              <a:rPr lang="fi-FI" err="1"/>
              <a:t>shankle</a:t>
            </a:r>
            <a:r>
              <a:rPr lang="fi-FI"/>
              <a:t> salami </a:t>
            </a:r>
            <a:r>
              <a:rPr lang="fi-FI" err="1"/>
              <a:t>chuck</a:t>
            </a:r>
            <a:r>
              <a:rPr lang="fi-FI"/>
              <a:t> </a:t>
            </a:r>
            <a:r>
              <a:rPr lang="fi-FI" err="1"/>
              <a:t>andouille</a:t>
            </a:r>
            <a:r>
              <a:rPr lang="fi-FI"/>
              <a:t>. </a:t>
            </a:r>
            <a:r>
              <a:rPr lang="fi-FI" err="1"/>
              <a:t>Pancetta</a:t>
            </a:r>
            <a:r>
              <a:rPr lang="fi-FI"/>
              <a:t> </a:t>
            </a:r>
            <a:r>
              <a:rPr lang="fi-FI" err="1"/>
              <a:t>pork</a:t>
            </a:r>
            <a:r>
              <a:rPr lang="fi-FI"/>
              <a:t> </a:t>
            </a:r>
            <a:r>
              <a:rPr lang="fi-FI" err="1"/>
              <a:t>belly</a:t>
            </a:r>
            <a:r>
              <a:rPr lang="fi-FI"/>
              <a:t> </a:t>
            </a:r>
            <a:r>
              <a:rPr lang="fi-FI" err="1"/>
              <a:t>alcatra</a:t>
            </a:r>
            <a:r>
              <a:rPr lang="fi-FI"/>
              <a:t> </a:t>
            </a:r>
            <a:r>
              <a:rPr lang="fi-FI" err="1"/>
              <a:t>porchetta</a:t>
            </a:r>
            <a:r>
              <a:rPr lang="fi-FI"/>
              <a:t> </a:t>
            </a:r>
            <a:r>
              <a:rPr lang="fi-FI" err="1"/>
              <a:t>pork</a:t>
            </a:r>
            <a:r>
              <a:rPr lang="fi-FI"/>
              <a:t> </a:t>
            </a:r>
            <a:r>
              <a:rPr lang="fi-FI" err="1"/>
              <a:t>tenderloin</a:t>
            </a:r>
            <a:r>
              <a:rPr lang="fi-FI"/>
              <a:t> </a:t>
            </a:r>
            <a:r>
              <a:rPr lang="fi-FI" err="1"/>
              <a:t>shankle</a:t>
            </a:r>
            <a:r>
              <a:rPr lang="fi-FI"/>
              <a:t> salami </a:t>
            </a:r>
            <a:r>
              <a:rPr lang="fi-FI" err="1"/>
              <a:t>chuck</a:t>
            </a:r>
            <a:r>
              <a:rPr lang="fi-FI"/>
              <a:t> </a:t>
            </a:r>
            <a:r>
              <a:rPr lang="fi-FI" err="1"/>
              <a:t>andouille</a:t>
            </a:r>
            <a:r>
              <a:rPr lang="fi-FI"/>
              <a:t>.</a:t>
            </a:r>
          </a:p>
          <a:p>
            <a:pPr lvl="2"/>
            <a:r>
              <a:rPr lang="fi-FI" err="1"/>
              <a:t>Something</a:t>
            </a:r>
            <a:r>
              <a:rPr lang="fi-FI"/>
              <a:t> </a:t>
            </a:r>
            <a:r>
              <a:rPr lang="fi-FI" err="1"/>
              <a:t>else</a:t>
            </a:r>
            <a:r>
              <a:rPr lang="fi-FI"/>
              <a:t> </a:t>
            </a:r>
            <a:r>
              <a:rPr lang="fi-FI" err="1"/>
              <a:t>goes</a:t>
            </a:r>
            <a:r>
              <a:rPr lang="fi-FI"/>
              <a:t>. Here.</a:t>
            </a:r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r>
              <a:rPr lang="fi-FI"/>
              <a:t>. </a:t>
            </a:r>
            <a:r>
              <a:rPr lang="fi-FI" err="1"/>
              <a:t>Pancetta</a:t>
            </a:r>
            <a:r>
              <a:rPr lang="fi-FI"/>
              <a:t> </a:t>
            </a:r>
            <a:r>
              <a:rPr lang="fi-FI" err="1"/>
              <a:t>pork</a:t>
            </a:r>
            <a:r>
              <a:rPr lang="fi-FI"/>
              <a:t> </a:t>
            </a:r>
            <a:r>
              <a:rPr lang="fi-FI" err="1"/>
              <a:t>belly</a:t>
            </a:r>
            <a:r>
              <a:rPr lang="fi-FI"/>
              <a:t> </a:t>
            </a:r>
            <a:r>
              <a:rPr lang="fi-FI" err="1"/>
              <a:t>alcatra</a:t>
            </a:r>
            <a:r>
              <a:rPr lang="fi-FI"/>
              <a:t> </a:t>
            </a:r>
            <a:r>
              <a:rPr lang="fi-FI" err="1"/>
              <a:t>porchetta</a:t>
            </a:r>
            <a:r>
              <a:rPr lang="fi-FI"/>
              <a:t> </a:t>
            </a:r>
            <a:r>
              <a:rPr lang="fi-FI" err="1"/>
              <a:t>pork</a:t>
            </a:r>
            <a:r>
              <a:rPr lang="fi-FI"/>
              <a:t> </a:t>
            </a:r>
            <a:r>
              <a:rPr lang="fi-FI" err="1"/>
              <a:t>tenderloin</a:t>
            </a:r>
            <a:r>
              <a:rPr lang="fi-FI"/>
              <a:t> </a:t>
            </a:r>
            <a:r>
              <a:rPr lang="fi-FI" err="1"/>
              <a:t>shankle</a:t>
            </a:r>
            <a:r>
              <a:rPr lang="fi-FI"/>
              <a:t> salami </a:t>
            </a:r>
            <a:r>
              <a:rPr lang="fi-FI" err="1"/>
              <a:t>chuck</a:t>
            </a:r>
            <a:r>
              <a:rPr lang="fi-FI"/>
              <a:t> </a:t>
            </a:r>
            <a:r>
              <a:rPr lang="fi-FI" err="1"/>
              <a:t>andouille</a:t>
            </a:r>
            <a:r>
              <a:rPr lang="fi-FI"/>
              <a:t>.</a:t>
            </a:r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r>
              <a:rPr lang="fi-FI"/>
              <a:t>. </a:t>
            </a:r>
            <a:r>
              <a:rPr lang="fi-FI" err="1"/>
              <a:t>This</a:t>
            </a:r>
            <a:r>
              <a:rPr lang="fi-FI"/>
              <a:t> is </a:t>
            </a:r>
            <a:r>
              <a:rPr lang="fi-FI" err="1"/>
              <a:t>really</a:t>
            </a:r>
            <a:r>
              <a:rPr lang="fi-FI"/>
              <a:t> </a:t>
            </a:r>
            <a:r>
              <a:rPr lang="fi-FI" err="1"/>
              <a:t>smaller</a:t>
            </a:r>
            <a:endParaRPr lang="fi-FI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800" y="636480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797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20" r:id="rId2"/>
    <p:sldLayoutId id="2147483726" r:id="rId3"/>
    <p:sldLayoutId id="2147483730" r:id="rId4"/>
    <p:sldLayoutId id="2147483728" r:id="rId5"/>
    <p:sldLayoutId id="2147483727" r:id="rId6"/>
    <p:sldLayoutId id="2147483714" r:id="rId7"/>
    <p:sldLayoutId id="2147483715" r:id="rId8"/>
    <p:sldLayoutId id="2147483681" r:id="rId9"/>
    <p:sldLayoutId id="2147483734" r:id="rId10"/>
    <p:sldLayoutId id="2147483735" r:id="rId11"/>
    <p:sldLayoutId id="2147483736" r:id="rId12"/>
    <p:sldLayoutId id="2147483682" r:id="rId13"/>
    <p:sldLayoutId id="2147483688" r:id="rId14"/>
    <p:sldLayoutId id="214748373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Calibri Light" charset="0"/>
          <a:cs typeface="Calibri Light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1200"/>
        </a:spcAft>
        <a:buFont typeface="Arial"/>
        <a:buNone/>
        <a:defRPr sz="24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268288" indent="-260350" algn="l" defTabSz="914400" rtl="0" eaLnBrk="1" latinLnBrk="0" hangingPunct="1">
        <a:lnSpc>
          <a:spcPct val="110000"/>
        </a:lnSpc>
        <a:spcBef>
          <a:spcPts val="500"/>
        </a:spcBef>
        <a:spcAft>
          <a:spcPts val="1200"/>
        </a:spcAft>
        <a:buClr>
          <a:schemeClr val="bg2"/>
        </a:buClr>
        <a:buFont typeface="Arial" charset="0"/>
        <a:buChar char="•"/>
        <a:tabLst/>
        <a:defRPr sz="22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2pPr>
      <a:lvl3pPr marL="538163" indent="-307975" algn="l" defTabSz="914400" rtl="0" eaLnBrk="1" latinLnBrk="0" hangingPunct="1">
        <a:lnSpc>
          <a:spcPct val="110000"/>
        </a:lnSpc>
        <a:spcBef>
          <a:spcPts val="300"/>
        </a:spcBef>
        <a:spcAft>
          <a:spcPts val="500"/>
        </a:spcAft>
        <a:buClr>
          <a:schemeClr val="tx2"/>
        </a:buClr>
        <a:buSzPct val="100000"/>
        <a:buFont typeface="Arial" charset="0"/>
        <a:buChar char="•"/>
        <a:tabLst/>
        <a:defRPr sz="19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3pPr>
      <a:lvl4pPr marL="755650" indent="-255588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2"/>
        </a:buClr>
        <a:buSzPct val="100000"/>
        <a:buFont typeface="Arial" charset="0"/>
        <a:buChar char="•"/>
        <a:tabLst/>
        <a:defRPr sz="14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4pPr>
      <a:lvl5pPr marL="1025525" indent="-217488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tx2"/>
        </a:buClr>
        <a:buFont typeface="Arial"/>
        <a:buChar char="•"/>
        <a:tabLst/>
        <a:defRPr sz="12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5pPr>
      <a:lvl6pPr marL="758825" indent="-176213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11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Heartbeat</a:t>
            </a:r>
            <a:r>
              <a:rPr lang="fi-FI" dirty="0"/>
              <a:t> Analytics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</a:t>
            </a:r>
            <a:r>
              <a:rPr lang="fi-FI" dirty="0"/>
              <a:t> for </a:t>
            </a:r>
            <a:r>
              <a:rPr lang="fi-FI" dirty="0" err="1"/>
              <a:t>bigger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 </a:t>
            </a:r>
            <a:r>
              <a:rPr lang="fi-FI" dirty="0" err="1"/>
              <a:t>Bacon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corned</a:t>
            </a:r>
            <a:r>
              <a:rPr lang="fi-FI" dirty="0"/>
              <a:t> </a:t>
            </a:r>
            <a:r>
              <a:rPr lang="fi-FI" dirty="0" err="1"/>
              <a:t>beef</a:t>
            </a:r>
            <a:r>
              <a:rPr lang="fi-FI" dirty="0"/>
              <a:t> </a:t>
            </a:r>
            <a:r>
              <a:rPr lang="fi-FI" dirty="0" err="1"/>
              <a:t>turducken</a:t>
            </a:r>
            <a:r>
              <a:rPr lang="fi-FI" dirty="0"/>
              <a:t> </a:t>
            </a:r>
            <a:r>
              <a:rPr lang="fi-FI" dirty="0" err="1"/>
              <a:t>pastrami</a:t>
            </a:r>
            <a:r>
              <a:rPr lang="fi-FI" dirty="0"/>
              <a:t>, salami </a:t>
            </a:r>
            <a:r>
              <a:rPr lang="fi-FI" dirty="0" err="1"/>
              <a:t>ball</a:t>
            </a:r>
            <a:r>
              <a:rPr lang="fi-FI" dirty="0"/>
              <a:t> tip </a:t>
            </a:r>
            <a:r>
              <a:rPr lang="fi-FI" dirty="0" err="1"/>
              <a:t>brisket</a:t>
            </a:r>
            <a:r>
              <a:rPr lang="fi-FI" dirty="0"/>
              <a:t> </a:t>
            </a:r>
            <a:r>
              <a:rPr lang="fi-FI" dirty="0" err="1"/>
              <a:t>boudin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One </a:t>
            </a:r>
            <a:r>
              <a:rPr lang="fi-FI" dirty="0" err="1"/>
              <a:t>indentation</a:t>
            </a:r>
            <a:r>
              <a:rPr lang="fi-FI" dirty="0"/>
              <a:t> </a:t>
            </a:r>
            <a:r>
              <a:rPr lang="fi-FI" dirty="0" err="1"/>
              <a:t>gives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bullets</a:t>
            </a:r>
            <a:r>
              <a:rPr lang="fi-FI" dirty="0"/>
              <a:t>.</a:t>
            </a:r>
          </a:p>
          <a:p>
            <a:pPr lvl="1"/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dirty="0" err="1"/>
              <a:t>another</a:t>
            </a:r>
            <a:r>
              <a:rPr lang="fi-FI" dirty="0"/>
              <a:t> </a:t>
            </a:r>
            <a:r>
              <a:rPr lang="fi-FI" dirty="0" err="1"/>
              <a:t>bulletpoint</a:t>
            </a:r>
            <a:r>
              <a:rPr lang="fi-FI" dirty="0"/>
              <a:t>.</a:t>
            </a:r>
          </a:p>
          <a:p>
            <a:pPr lvl="2"/>
            <a:r>
              <a:rPr lang="fi-FI" dirty="0" err="1"/>
              <a:t>Pancetta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belly</a:t>
            </a:r>
            <a:r>
              <a:rPr lang="fi-FI" dirty="0"/>
              <a:t> </a:t>
            </a:r>
            <a:r>
              <a:rPr lang="fi-FI" dirty="0" err="1"/>
              <a:t>alcatra</a:t>
            </a:r>
            <a:r>
              <a:rPr lang="fi-FI" dirty="0"/>
              <a:t> </a:t>
            </a:r>
            <a:r>
              <a:rPr lang="fi-FI" dirty="0" err="1"/>
              <a:t>porchetta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tenderloin</a:t>
            </a:r>
            <a:r>
              <a:rPr lang="fi-FI" dirty="0"/>
              <a:t> </a:t>
            </a:r>
            <a:r>
              <a:rPr lang="fi-FI" dirty="0" err="1"/>
              <a:t>shankle</a:t>
            </a:r>
            <a:r>
              <a:rPr lang="fi-FI" dirty="0"/>
              <a:t> salami </a:t>
            </a:r>
            <a:r>
              <a:rPr lang="fi-FI" dirty="0" err="1"/>
              <a:t>chuck</a:t>
            </a:r>
            <a:r>
              <a:rPr lang="fi-FI" dirty="0"/>
              <a:t> </a:t>
            </a:r>
            <a:r>
              <a:rPr lang="fi-FI" dirty="0" err="1"/>
              <a:t>andouille</a:t>
            </a:r>
            <a:r>
              <a:rPr lang="fi-FI" dirty="0"/>
              <a:t>. </a:t>
            </a:r>
            <a:r>
              <a:rPr lang="fi-FI" dirty="0" err="1"/>
              <a:t>Pancetta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belly</a:t>
            </a:r>
            <a:r>
              <a:rPr lang="fi-FI" dirty="0"/>
              <a:t> </a:t>
            </a:r>
            <a:r>
              <a:rPr lang="fi-FI" dirty="0" err="1"/>
              <a:t>alcatra</a:t>
            </a:r>
            <a:r>
              <a:rPr lang="fi-FI" dirty="0"/>
              <a:t> </a:t>
            </a:r>
            <a:r>
              <a:rPr lang="fi-FI" dirty="0" err="1"/>
              <a:t>porchetta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tenderloin</a:t>
            </a:r>
            <a:r>
              <a:rPr lang="fi-FI" dirty="0"/>
              <a:t> </a:t>
            </a:r>
            <a:r>
              <a:rPr lang="fi-FI" dirty="0" err="1"/>
              <a:t>shankle</a:t>
            </a:r>
            <a:r>
              <a:rPr lang="fi-FI" dirty="0"/>
              <a:t> salami </a:t>
            </a:r>
            <a:r>
              <a:rPr lang="fi-FI" dirty="0" err="1"/>
              <a:t>chuck</a:t>
            </a:r>
            <a:r>
              <a:rPr lang="fi-FI" dirty="0"/>
              <a:t> </a:t>
            </a:r>
            <a:r>
              <a:rPr lang="fi-FI" dirty="0" err="1"/>
              <a:t>andouille</a:t>
            </a:r>
            <a:r>
              <a:rPr lang="fi-FI" dirty="0"/>
              <a:t>.</a:t>
            </a:r>
          </a:p>
          <a:p>
            <a:pPr lvl="3"/>
            <a:r>
              <a:rPr lang="fi-FI" dirty="0" err="1"/>
              <a:t>Something</a:t>
            </a:r>
            <a:r>
              <a:rPr lang="fi-FI" dirty="0"/>
              <a:t> </a:t>
            </a:r>
            <a:r>
              <a:rPr lang="fi-FI" dirty="0" err="1"/>
              <a:t>else</a:t>
            </a:r>
            <a:r>
              <a:rPr lang="fi-FI" dirty="0"/>
              <a:t> </a:t>
            </a:r>
            <a:r>
              <a:rPr lang="fi-FI" dirty="0" err="1"/>
              <a:t>goes</a:t>
            </a:r>
            <a:r>
              <a:rPr lang="fi-FI" dirty="0"/>
              <a:t>. Here.</a:t>
            </a:r>
          </a:p>
          <a:p>
            <a:pPr lvl="4"/>
            <a:r>
              <a:rPr lang="fi-FI" dirty="0" err="1"/>
              <a:t>Something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86" y="636353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6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tx1"/>
          </a:solidFill>
          <a:latin typeface="+mj-lt"/>
          <a:ea typeface="Calibri Light" charset="0"/>
          <a:cs typeface="Calibri Light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/>
        <a:buNone/>
        <a:defRPr sz="22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230188" indent="-222250" algn="l" defTabSz="914400" rtl="0" eaLnBrk="1" latinLnBrk="0" hangingPunct="1">
        <a:lnSpc>
          <a:spcPct val="110000"/>
        </a:lnSpc>
        <a:spcBef>
          <a:spcPts val="500"/>
        </a:spcBef>
        <a:spcAft>
          <a:spcPts val="1200"/>
        </a:spcAft>
        <a:buClr>
          <a:schemeClr val="tx2"/>
        </a:buClr>
        <a:buSzPct val="100000"/>
        <a:buFont typeface="Arial" charset="0"/>
        <a:buChar char="•"/>
        <a:tabLst/>
        <a:defRPr sz="22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2pPr>
      <a:lvl3pPr marL="622300" marR="0" indent="-263525" algn="l" defTabSz="914400" rtl="0" eaLnBrk="1" fontAlgn="auto" latinLnBrk="0" hangingPunct="1">
        <a:lnSpc>
          <a:spcPct val="110000"/>
        </a:lnSpc>
        <a:spcBef>
          <a:spcPts val="300"/>
        </a:spcBef>
        <a:spcAft>
          <a:spcPts val="500"/>
        </a:spcAft>
        <a:buClr>
          <a:schemeClr val="tx2"/>
        </a:buClr>
        <a:buSzPct val="100000"/>
        <a:buFont typeface="Arial" charset="0"/>
        <a:buChar char="•"/>
        <a:tabLst/>
        <a:defRPr sz="19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3pPr>
      <a:lvl4pPr marL="898525" indent="-276225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2"/>
        </a:buClr>
        <a:buSzPct val="100000"/>
        <a:buFont typeface="Arial" charset="0"/>
        <a:buChar char="•"/>
        <a:tabLst/>
        <a:defRPr sz="14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4pPr>
      <a:lvl5pPr marL="1112838" indent="-214313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tx2"/>
        </a:buClr>
        <a:buFont typeface="Arial"/>
        <a:buChar char="•"/>
        <a:tabLst/>
        <a:defRPr sz="12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5pPr>
      <a:lvl6pPr marL="758825" indent="-176213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11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Heartbeat</a:t>
            </a:r>
            <a:r>
              <a:rPr lang="fi-FI" dirty="0"/>
              <a:t> Analytics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</a:t>
            </a:r>
            <a:r>
              <a:rPr lang="fi-FI" dirty="0"/>
              <a:t> for </a:t>
            </a:r>
            <a:r>
              <a:rPr lang="fi-FI" dirty="0" err="1"/>
              <a:t>bigger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 </a:t>
            </a:r>
            <a:r>
              <a:rPr lang="fi-FI" dirty="0" err="1"/>
              <a:t>Bacon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corned</a:t>
            </a:r>
            <a:r>
              <a:rPr lang="fi-FI" dirty="0"/>
              <a:t> </a:t>
            </a:r>
            <a:r>
              <a:rPr lang="fi-FI" dirty="0" err="1"/>
              <a:t>beef</a:t>
            </a:r>
            <a:r>
              <a:rPr lang="fi-FI" dirty="0"/>
              <a:t> </a:t>
            </a:r>
            <a:r>
              <a:rPr lang="fi-FI" dirty="0" err="1"/>
              <a:t>turducken</a:t>
            </a:r>
            <a:r>
              <a:rPr lang="fi-FI" dirty="0"/>
              <a:t> </a:t>
            </a:r>
            <a:r>
              <a:rPr lang="fi-FI" dirty="0" err="1"/>
              <a:t>pastrami</a:t>
            </a:r>
            <a:r>
              <a:rPr lang="fi-FI" dirty="0"/>
              <a:t>, salami </a:t>
            </a:r>
            <a:r>
              <a:rPr lang="fi-FI" dirty="0" err="1"/>
              <a:t>ball</a:t>
            </a:r>
            <a:r>
              <a:rPr lang="fi-FI" dirty="0"/>
              <a:t> tip </a:t>
            </a:r>
            <a:r>
              <a:rPr lang="fi-FI" dirty="0" err="1"/>
              <a:t>brisket</a:t>
            </a:r>
            <a:r>
              <a:rPr lang="fi-FI" dirty="0"/>
              <a:t> </a:t>
            </a:r>
            <a:r>
              <a:rPr lang="fi-FI" dirty="0" err="1"/>
              <a:t>boudin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One </a:t>
            </a:r>
            <a:r>
              <a:rPr lang="fi-FI" dirty="0" err="1"/>
              <a:t>indentation</a:t>
            </a:r>
            <a:r>
              <a:rPr lang="fi-FI" dirty="0"/>
              <a:t> </a:t>
            </a:r>
            <a:r>
              <a:rPr lang="fi-FI" dirty="0" err="1"/>
              <a:t>gives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bullets</a:t>
            </a:r>
            <a:r>
              <a:rPr lang="fi-FI" dirty="0"/>
              <a:t>.</a:t>
            </a:r>
          </a:p>
          <a:p>
            <a:pPr lvl="1"/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dirty="0" err="1"/>
              <a:t>another</a:t>
            </a:r>
            <a:r>
              <a:rPr lang="fi-FI" dirty="0"/>
              <a:t> </a:t>
            </a:r>
            <a:r>
              <a:rPr lang="fi-FI" dirty="0" err="1"/>
              <a:t>bulletpoint</a:t>
            </a:r>
            <a:r>
              <a:rPr lang="fi-FI" dirty="0"/>
              <a:t>.</a:t>
            </a:r>
          </a:p>
          <a:p>
            <a:pPr lvl="2"/>
            <a:r>
              <a:rPr lang="fi-FI" dirty="0" err="1"/>
              <a:t>Pancetta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belly</a:t>
            </a:r>
            <a:r>
              <a:rPr lang="fi-FI" dirty="0"/>
              <a:t> </a:t>
            </a:r>
            <a:r>
              <a:rPr lang="fi-FI" dirty="0" err="1"/>
              <a:t>alcatra</a:t>
            </a:r>
            <a:r>
              <a:rPr lang="fi-FI" dirty="0"/>
              <a:t> </a:t>
            </a:r>
            <a:r>
              <a:rPr lang="fi-FI" dirty="0" err="1"/>
              <a:t>porchetta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tenderloin</a:t>
            </a:r>
            <a:r>
              <a:rPr lang="fi-FI" dirty="0"/>
              <a:t> </a:t>
            </a:r>
            <a:r>
              <a:rPr lang="fi-FI" dirty="0" err="1"/>
              <a:t>shankle</a:t>
            </a:r>
            <a:r>
              <a:rPr lang="fi-FI" dirty="0"/>
              <a:t> salami </a:t>
            </a:r>
            <a:r>
              <a:rPr lang="fi-FI" dirty="0" err="1"/>
              <a:t>chuck</a:t>
            </a:r>
            <a:r>
              <a:rPr lang="fi-FI" dirty="0"/>
              <a:t> </a:t>
            </a:r>
            <a:r>
              <a:rPr lang="fi-FI" dirty="0" err="1"/>
              <a:t>andouille</a:t>
            </a:r>
            <a:r>
              <a:rPr lang="fi-FI" dirty="0"/>
              <a:t>. </a:t>
            </a:r>
            <a:r>
              <a:rPr lang="fi-FI" dirty="0" err="1"/>
              <a:t>Pancetta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belly</a:t>
            </a:r>
            <a:r>
              <a:rPr lang="fi-FI" dirty="0"/>
              <a:t> </a:t>
            </a:r>
            <a:r>
              <a:rPr lang="fi-FI" dirty="0" err="1"/>
              <a:t>alcatra</a:t>
            </a:r>
            <a:r>
              <a:rPr lang="fi-FI" dirty="0"/>
              <a:t> </a:t>
            </a:r>
            <a:r>
              <a:rPr lang="fi-FI" dirty="0" err="1"/>
              <a:t>porchetta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tenderloin</a:t>
            </a:r>
            <a:r>
              <a:rPr lang="fi-FI" dirty="0"/>
              <a:t> </a:t>
            </a:r>
            <a:r>
              <a:rPr lang="fi-FI" dirty="0" err="1"/>
              <a:t>shankle</a:t>
            </a:r>
            <a:r>
              <a:rPr lang="fi-FI" dirty="0"/>
              <a:t> salami </a:t>
            </a:r>
            <a:r>
              <a:rPr lang="fi-FI" dirty="0" err="1"/>
              <a:t>chuck</a:t>
            </a:r>
            <a:r>
              <a:rPr lang="fi-FI" dirty="0"/>
              <a:t> </a:t>
            </a:r>
            <a:r>
              <a:rPr lang="fi-FI" dirty="0" err="1"/>
              <a:t>andouille</a:t>
            </a:r>
            <a:r>
              <a:rPr lang="fi-FI" dirty="0"/>
              <a:t>.</a:t>
            </a:r>
          </a:p>
          <a:p>
            <a:pPr lvl="3"/>
            <a:r>
              <a:rPr lang="fi-FI" dirty="0" err="1"/>
              <a:t>Something</a:t>
            </a:r>
            <a:r>
              <a:rPr lang="fi-FI" dirty="0"/>
              <a:t> </a:t>
            </a:r>
            <a:r>
              <a:rPr lang="fi-FI" dirty="0" err="1"/>
              <a:t>else</a:t>
            </a:r>
            <a:r>
              <a:rPr lang="fi-FI" dirty="0"/>
              <a:t> </a:t>
            </a:r>
            <a:r>
              <a:rPr lang="fi-FI" dirty="0" err="1"/>
              <a:t>goes</a:t>
            </a:r>
            <a:r>
              <a:rPr lang="fi-FI" dirty="0"/>
              <a:t>. Here.</a:t>
            </a:r>
          </a:p>
          <a:p>
            <a:pPr lvl="4"/>
            <a:r>
              <a:rPr lang="fi-FI" dirty="0" err="1"/>
              <a:t>Something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86" y="636353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tx1"/>
          </a:solidFill>
          <a:latin typeface="+mj-lt"/>
          <a:ea typeface="Calibri Light" charset="0"/>
          <a:cs typeface="Calibri Light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/>
        <a:buNone/>
        <a:defRPr sz="22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230188" indent="-222250" algn="l" defTabSz="914400" rtl="0" eaLnBrk="1" latinLnBrk="0" hangingPunct="1">
        <a:lnSpc>
          <a:spcPct val="110000"/>
        </a:lnSpc>
        <a:spcBef>
          <a:spcPts val="500"/>
        </a:spcBef>
        <a:spcAft>
          <a:spcPts val="1200"/>
        </a:spcAft>
        <a:buClr>
          <a:schemeClr val="tx2"/>
        </a:buClr>
        <a:buSzPct val="100000"/>
        <a:buFont typeface="Arial" charset="0"/>
        <a:buChar char="•"/>
        <a:tabLst/>
        <a:defRPr sz="22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2pPr>
      <a:lvl3pPr marL="622300" marR="0" indent="-263525" algn="l" defTabSz="914400" rtl="0" eaLnBrk="1" fontAlgn="auto" latinLnBrk="0" hangingPunct="1">
        <a:lnSpc>
          <a:spcPct val="110000"/>
        </a:lnSpc>
        <a:spcBef>
          <a:spcPts val="300"/>
        </a:spcBef>
        <a:spcAft>
          <a:spcPts val="500"/>
        </a:spcAft>
        <a:buClr>
          <a:schemeClr val="tx2"/>
        </a:buClr>
        <a:buSzPct val="100000"/>
        <a:buFont typeface="Arial" charset="0"/>
        <a:buChar char="•"/>
        <a:tabLst/>
        <a:defRPr sz="19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3pPr>
      <a:lvl4pPr marL="898525" indent="-276225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2"/>
        </a:buClr>
        <a:buSzPct val="100000"/>
        <a:buFont typeface="Arial" charset="0"/>
        <a:buChar char="•"/>
        <a:tabLst/>
        <a:defRPr sz="14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4pPr>
      <a:lvl5pPr marL="1112838" indent="-214313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tx2"/>
        </a:buClr>
        <a:buFont typeface="Arial"/>
        <a:buChar char="•"/>
        <a:tabLst/>
        <a:defRPr sz="12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5pPr>
      <a:lvl6pPr marL="758825" indent="-176213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11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jpeg"/><Relationship Id="rId26" Type="http://schemas.openxmlformats.org/officeDocument/2006/relationships/image" Target="../media/image34.png"/><Relationship Id="rId3" Type="http://schemas.openxmlformats.org/officeDocument/2006/relationships/image" Target="../media/image11.jpeg"/><Relationship Id="rId21" Type="http://schemas.openxmlformats.org/officeDocument/2006/relationships/image" Target="../media/image29.gif"/><Relationship Id="rId34" Type="http://schemas.openxmlformats.org/officeDocument/2006/relationships/image" Target="../media/image4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20" Type="http://schemas.openxmlformats.org/officeDocument/2006/relationships/image" Target="../media/image28.gif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5" Type="http://schemas.openxmlformats.org/officeDocument/2006/relationships/image" Target="../media/image13.jp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29032" y="3624660"/>
            <a:ext cx="4254895" cy="92546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LIFESTYLE ASSESSMENT: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BENEFITS FOR BUSINESSES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38" y="2304661"/>
            <a:ext cx="5907609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52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1406048" y="5079255"/>
            <a:ext cx="9376163" cy="1156409"/>
          </a:xfrm>
          <a:prstGeom prst="rect">
            <a:avLst/>
          </a:prstGeom>
          <a:solidFill>
            <a:schemeClr val="bg2">
              <a:lumMod val="9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2A16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431615" y="1920838"/>
            <a:ext cx="2563186" cy="276546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2A16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821003" y="1920838"/>
            <a:ext cx="2563186" cy="276546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2A16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219025" y="1920838"/>
            <a:ext cx="2563186" cy="276546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32A16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821003" y="1214137"/>
            <a:ext cx="2563186" cy="780321"/>
          </a:xfrm>
          <a:prstGeom prst="rect">
            <a:avLst/>
          </a:prstGeom>
          <a:solidFill>
            <a:srgbClr val="E32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431615" y="1214137"/>
            <a:ext cx="2563186" cy="780321"/>
          </a:xfrm>
          <a:prstGeom prst="rect">
            <a:avLst/>
          </a:prstGeom>
          <a:solidFill>
            <a:srgbClr val="E32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219025" y="1214137"/>
            <a:ext cx="2563186" cy="780321"/>
          </a:xfrm>
          <a:prstGeom prst="rect">
            <a:avLst/>
          </a:prstGeom>
          <a:solidFill>
            <a:srgbClr val="E32A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GETTING RESULTS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04973" y="5229934"/>
            <a:ext cx="2536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+mj-lt"/>
              </a:rPr>
              <a:t>Managing personnel risks: </a:t>
            </a:r>
            <a:r>
              <a:rPr lang="fi-FI" sz="1600" dirty="0">
                <a:solidFill>
                  <a:srgbClr val="92D050"/>
                </a:solidFill>
                <a:latin typeface="+mj-lt"/>
              </a:rPr>
              <a:t>3-7% </a:t>
            </a:r>
            <a:r>
              <a:rPr lang="fi-FI" sz="1600" dirty="0">
                <a:latin typeface="+mj-lt"/>
              </a:rPr>
              <a:t>are encouraged to get a health check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25291" y="3388635"/>
            <a:ext cx="2327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Employees will set a goal of</a:t>
            </a:r>
            <a:r>
              <a:rPr lang="en-US" sz="1400" b="1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en-US" sz="1400" b="1" dirty="0">
                <a:solidFill>
                  <a:srgbClr val="92D050"/>
                </a:solidFill>
                <a:latin typeface="+mj-lt"/>
                <a:cs typeface="Calibri Light" panose="020F0302020204030204" pitchFamily="34" charset="0"/>
              </a:rPr>
              <a:t>3</a:t>
            </a:r>
            <a:r>
              <a:rPr lang="en-US" sz="1400" b="1" dirty="0">
                <a:latin typeface="+mj-lt"/>
                <a:cs typeface="Calibri Light" panose="020F0302020204030204" pitchFamily="34" charset="0"/>
              </a:rPr>
              <a:t> </a:t>
            </a:r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lifestyle changes 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200341" y="4058796"/>
            <a:ext cx="2581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rgbClr val="92D050"/>
                </a:solidFill>
                <a:latin typeface="+mj-lt"/>
                <a:cs typeface="Calibri Light" panose="020F0302020204030204" pitchFamily="34" charset="0"/>
              </a:rPr>
              <a:t>88 % </a:t>
            </a:r>
            <a:r>
              <a:rPr lang="fi-FI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say the feel better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237416" y="3401870"/>
            <a:ext cx="25447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92D050"/>
                </a:solidFill>
                <a:latin typeface="+mj-lt"/>
                <a:cs typeface="Calibri Light" panose="020F0302020204030204" pitchFamily="34" charset="0"/>
              </a:rPr>
              <a:t>85 %</a:t>
            </a:r>
            <a:r>
              <a:rPr lang="en-US" sz="1400" dirty="0">
                <a:solidFill>
                  <a:srgbClr val="92D050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feel they are more efficient during the work day</a:t>
            </a:r>
          </a:p>
          <a:p>
            <a:pPr lvl="0" algn="ctr"/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4821003" y="4045729"/>
            <a:ext cx="2563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rgbClr val="92D050"/>
                </a:solidFill>
                <a:latin typeface="+mj-lt"/>
                <a:cs typeface="Calibri Light" panose="020F0302020204030204" pitchFamily="34" charset="0"/>
              </a:rPr>
              <a:t>82 % </a:t>
            </a:r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are successful in making lifestyle changes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647086" y="3962546"/>
            <a:ext cx="2179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rgbClr val="92D050"/>
                </a:solidFill>
                <a:latin typeface="+mj-lt"/>
                <a:cs typeface="Calibri Light" panose="020F0302020204030204" pitchFamily="34" charset="0"/>
              </a:rPr>
              <a:t>96 % </a:t>
            </a:r>
            <a:r>
              <a:rPr lang="fi-FI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would recommend the Lifestyle Assessment to others</a:t>
            </a:r>
            <a:endParaRPr lang="fi-FI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56626" y="5236056"/>
            <a:ext cx="214709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+mj-lt"/>
              </a:rPr>
              <a:t>More efficient employees and better results</a:t>
            </a:r>
          </a:p>
          <a:p>
            <a:endParaRPr lang="fi-FI" sz="1600" dirty="0">
              <a:latin typeface="+mj-lt"/>
            </a:endParaRPr>
          </a:p>
          <a:p>
            <a:endParaRPr lang="fi-FI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23342" y="3388635"/>
            <a:ext cx="2179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rgbClr val="92D050"/>
                </a:solidFill>
                <a:latin typeface="+mj-lt"/>
                <a:cs typeface="Calibri Light" panose="020F0302020204030204" pitchFamily="34" charset="0"/>
              </a:rPr>
              <a:t>3</a:t>
            </a:r>
            <a:r>
              <a:rPr lang="fi-FI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day assessment during work and leisure</a:t>
            </a:r>
            <a:endParaRPr lang="fi-FI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93267" y="5231243"/>
            <a:ext cx="24187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+mj-lt"/>
              </a:rPr>
              <a:t>Healthcare costs decrease as much as </a:t>
            </a:r>
            <a:r>
              <a:rPr lang="fi-FI" sz="1600" dirty="0">
                <a:solidFill>
                  <a:srgbClr val="92D050"/>
                </a:solidFill>
                <a:latin typeface="+mj-lt"/>
              </a:rPr>
              <a:t>25%-60%</a:t>
            </a:r>
          </a:p>
          <a:p>
            <a:endParaRPr lang="fi-FI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50950" y="1405470"/>
            <a:ext cx="285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+mj-lt"/>
              </a:rPr>
              <a:t>ASSESSMENT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87845" y="1410174"/>
            <a:ext cx="284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+mj-lt"/>
              </a:rPr>
              <a:t>LIFESTYLE CHANGES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237416" y="1400866"/>
            <a:ext cx="2544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+mj-lt"/>
              </a:rPr>
              <a:t>IMPACT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935" y="2128495"/>
            <a:ext cx="1128176" cy="112817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792" y="2199550"/>
            <a:ext cx="1047262" cy="104726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448" y="1994459"/>
            <a:ext cx="1469576" cy="146957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813" y="5163931"/>
            <a:ext cx="963002" cy="96300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72" y="2735922"/>
            <a:ext cx="568342" cy="56834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264" y="2735922"/>
            <a:ext cx="568342" cy="5683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593086" y="5361920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486326" y="5361920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145196" y="5361920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89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CUSTOMER REFERENCES</a:t>
            </a:r>
            <a:endParaRPr lang="fi-FI" dirty="0"/>
          </a:p>
        </p:txBody>
      </p:sp>
      <p:pic>
        <p:nvPicPr>
          <p:cNvPr id="16" name="Kuva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64" y="1723246"/>
            <a:ext cx="3056304" cy="955095"/>
          </a:xfrm>
          <a:prstGeom prst="rect">
            <a:avLst/>
          </a:prstGeom>
        </p:spPr>
      </p:pic>
      <p:sp>
        <p:nvSpPr>
          <p:cNvPr id="17" name="Tekstiruutu 16"/>
          <p:cNvSpPr txBox="1"/>
          <p:nvPr/>
        </p:nvSpPr>
        <p:spPr>
          <a:xfrm>
            <a:off x="1146266" y="3336104"/>
            <a:ext cx="26027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/>
              <a:t>“We use </a:t>
            </a:r>
            <a:r>
              <a:rPr lang="en-GB" sz="1600" i="1" dirty="0" err="1"/>
              <a:t>Firstbeat</a:t>
            </a:r>
            <a:r>
              <a:rPr lang="en-GB" sz="1600" i="1" dirty="0"/>
              <a:t> Lifestyle</a:t>
            </a:r>
          </a:p>
          <a:p>
            <a:pPr algn="ctr"/>
            <a:r>
              <a:rPr lang="en-GB" sz="1600" i="1" dirty="0"/>
              <a:t>Assessment in our coaching</a:t>
            </a:r>
          </a:p>
          <a:p>
            <a:pPr algn="ctr"/>
            <a:r>
              <a:rPr lang="en-GB" sz="1600" i="1" dirty="0"/>
              <a:t>as the benchmark for change</a:t>
            </a:r>
          </a:p>
          <a:p>
            <a:pPr algn="ctr"/>
            <a:r>
              <a:rPr lang="en-GB" sz="1600" i="1" dirty="0"/>
              <a:t>as well as the proof point at</a:t>
            </a:r>
          </a:p>
          <a:p>
            <a:pPr algn="ctr"/>
            <a:r>
              <a:rPr lang="en-GB" sz="1600" i="1" dirty="0"/>
              <a:t>the close”</a:t>
            </a:r>
            <a:endParaRPr lang="fi-FI" sz="1600" i="1" dirty="0"/>
          </a:p>
        </p:txBody>
      </p:sp>
      <p:sp>
        <p:nvSpPr>
          <p:cNvPr id="18" name="Tekstiruutu 17"/>
          <p:cNvSpPr txBox="1"/>
          <p:nvPr/>
        </p:nvSpPr>
        <p:spPr>
          <a:xfrm>
            <a:off x="1291883" y="5084908"/>
            <a:ext cx="2311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Jason Murray, </a:t>
            </a:r>
          </a:p>
          <a:p>
            <a:pPr algn="ctr"/>
            <a:r>
              <a:rPr lang="en-GB" sz="1600" dirty="0"/>
              <a:t>Chief Operations Officer,</a:t>
            </a:r>
          </a:p>
          <a:p>
            <a:pPr algn="ctr"/>
            <a:r>
              <a:rPr lang="en-GB" sz="1600" dirty="0"/>
              <a:t>KPMG Performance Clinic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1C49C7EE-D2FC-45DA-96F8-E40FDBB20BEC}"/>
              </a:ext>
            </a:extLst>
          </p:cNvPr>
          <p:cNvSpPr txBox="1"/>
          <p:nvPr/>
        </p:nvSpPr>
        <p:spPr>
          <a:xfrm>
            <a:off x="4696258" y="3106668"/>
            <a:ext cx="27994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“In general, we’re moving from the management of chronic diseases to what makes people thrive in all aspects of their life, and that’s the area we try and focus on with </a:t>
            </a:r>
            <a:r>
              <a:rPr lang="en-US" sz="1600" i="1" dirty="0" err="1"/>
              <a:t>Firstbeat</a:t>
            </a:r>
            <a:r>
              <a:rPr lang="en-US" sz="1600" i="1" dirty="0"/>
              <a:t> technology.”</a:t>
            </a:r>
            <a:endParaRPr lang="fi-FI" sz="1600" i="1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DF9329B6-C91A-4B9F-BA79-0E038DAC9885}"/>
              </a:ext>
            </a:extLst>
          </p:cNvPr>
          <p:cNvSpPr txBox="1"/>
          <p:nvPr/>
        </p:nvSpPr>
        <p:spPr>
          <a:xfrm>
            <a:off x="5111256" y="5084908"/>
            <a:ext cx="1969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Duncan Young, Head of Workplace Health and Well-being, Lendlease</a:t>
            </a:r>
            <a:endParaRPr lang="fi-FI" sz="160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FC07DD9-FCA5-4CC3-9829-0F5E2FE41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3" y="1546104"/>
            <a:ext cx="1828800" cy="1314072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5C18B429-AD8A-4017-B06F-42C3820557E0}"/>
              </a:ext>
            </a:extLst>
          </p:cNvPr>
          <p:cNvSpPr txBox="1"/>
          <p:nvPr/>
        </p:nvSpPr>
        <p:spPr>
          <a:xfrm>
            <a:off x="8575385" y="3336104"/>
            <a:ext cx="2654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“The most significant aspect of the program has been the health implications and the impact of stress in the working environment.”</a:t>
            </a:r>
            <a:endParaRPr lang="fi-FI" sz="1400" i="1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1203273-B61F-4BB7-95F7-1F44B9CAF898}"/>
              </a:ext>
            </a:extLst>
          </p:cNvPr>
          <p:cNvSpPr txBox="1"/>
          <p:nvPr/>
        </p:nvSpPr>
        <p:spPr>
          <a:xfrm>
            <a:off x="8868463" y="5084908"/>
            <a:ext cx="2067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Carla </a:t>
            </a:r>
            <a:r>
              <a:rPr lang="en-US" sz="1600" dirty="0" err="1"/>
              <a:t>Bathauer</a:t>
            </a:r>
            <a:r>
              <a:rPr lang="en-US" sz="1600" dirty="0"/>
              <a:t>,  Manager, BMW Finance</a:t>
            </a:r>
            <a:endParaRPr lang="fi-FI" sz="1600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02551F88-BDE6-4E9F-8BFA-C3B09679D2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057" y="1546104"/>
            <a:ext cx="1314072" cy="131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5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Otsikk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GOALS THAT PEOPLE TYPICALLY SET TO IMPROVE WELL-BEING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85750" lvl="0" indent="-2857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fi-FI" kern="0" dirty="0" err="1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Identify</a:t>
            </a:r>
            <a:r>
              <a:rPr lang="fi-FI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kern="0" dirty="0" err="1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personal</a:t>
            </a:r>
            <a:r>
              <a:rPr lang="fi-FI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kern="0" dirty="0" err="1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stress</a:t>
            </a:r>
            <a:r>
              <a:rPr lang="fi-FI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kern="0" dirty="0" err="1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factors</a:t>
            </a:r>
            <a:r>
              <a:rPr lang="fi-FI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&amp; </a:t>
            </a:r>
            <a:r>
              <a:rPr lang="fi-FI" kern="0" dirty="0" err="1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learn</a:t>
            </a:r>
            <a:r>
              <a:rPr lang="fi-FI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kern="0" dirty="0" err="1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better</a:t>
            </a:r>
            <a:r>
              <a:rPr lang="fi-FI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kern="0" dirty="0" err="1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stress</a:t>
            </a:r>
            <a:r>
              <a:rPr lang="fi-FI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management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fi-FI" kern="0" dirty="0">
              <a:solidFill>
                <a:sysClr val="windowText" lastClr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fi-FI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Make </a:t>
            </a:r>
            <a:r>
              <a:rPr lang="fi-FI" kern="0" dirty="0" err="1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time</a:t>
            </a:r>
            <a:r>
              <a:rPr lang="fi-FI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</a:t>
            </a:r>
            <a:r>
              <a:rPr lang="fi-FI" kern="0" dirty="0" err="1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even</a:t>
            </a:r>
            <a:r>
              <a:rPr lang="fi-FI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kern="0" dirty="0" err="1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short</a:t>
            </a:r>
            <a:r>
              <a:rPr lang="fi-FI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kern="0" dirty="0" err="1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recovery</a:t>
            </a:r>
            <a:r>
              <a:rPr lang="fi-FI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kern="0" dirty="0" err="1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moments</a:t>
            </a:r>
            <a:endParaRPr lang="fi-FI" kern="0" dirty="0">
              <a:solidFill>
                <a:sysClr val="windowText" lastClr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fi-FI" kern="0" dirty="0">
              <a:solidFill>
                <a:sysClr val="windowText" lastClr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fi-FI" kern="0" dirty="0" err="1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Find</a:t>
            </a:r>
            <a:r>
              <a:rPr lang="fi-FI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 </a:t>
            </a:r>
            <a:r>
              <a:rPr lang="fi-FI" kern="0" dirty="0" err="1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enjoyable</a:t>
            </a:r>
            <a:r>
              <a:rPr lang="fi-FI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kern="0" dirty="0" err="1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physical</a:t>
            </a:r>
            <a:r>
              <a:rPr lang="fi-FI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kern="0" dirty="0" err="1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activity</a:t>
            </a:r>
            <a:r>
              <a:rPr lang="fi-FI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fi-FI" kern="0" dirty="0">
              <a:solidFill>
                <a:sysClr val="windowText" lastClr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fi-FI" kern="0" dirty="0" err="1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Increase</a:t>
            </a:r>
            <a:r>
              <a:rPr lang="fi-FI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kern="0" dirty="0" err="1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fi-FI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kern="0" dirty="0" err="1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amount</a:t>
            </a:r>
            <a:r>
              <a:rPr lang="fi-FI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fi-FI" kern="0" dirty="0" err="1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sleep</a:t>
            </a:r>
            <a:r>
              <a:rPr lang="fi-FI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(34%)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fi-FI" kern="0" dirty="0">
              <a:solidFill>
                <a:sysClr val="windowText" lastClr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fi-FI" kern="0" dirty="0" err="1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Reduce</a:t>
            </a:r>
            <a:r>
              <a:rPr lang="fi-FI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kern="0" dirty="0" err="1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use</a:t>
            </a:r>
            <a:r>
              <a:rPr lang="fi-FI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fi-FI" kern="0" dirty="0" err="1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alcohol</a:t>
            </a:r>
            <a:r>
              <a:rPr lang="fi-FI" kern="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fi-FI" kern="0" dirty="0" err="1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stimulants</a:t>
            </a:r>
            <a:endParaRPr lang="fi-FI" kern="0" dirty="0">
              <a:solidFill>
                <a:srgbClr val="F6F6F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i-FI" altLang="fi-FI" sz="1600" kern="0" dirty="0">
              <a:latin typeface="Calibri Light" panose="020F0302020204030204" pitchFamily="34" charset="0"/>
              <a:ea typeface="MS PGothic" panose="020B0600070205080204" pitchFamily="34" charset="-128"/>
              <a:cs typeface="Calibri Light" panose="020F0302020204030204" pitchFamily="34" charset="0"/>
            </a:endParaRPr>
          </a:p>
          <a:p>
            <a:r>
              <a:rPr lang="fi-FI" altLang="fi-FI" sz="1600" kern="0" dirty="0" err="1"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Source</a:t>
            </a:r>
            <a:r>
              <a:rPr lang="fi-FI" altLang="fi-FI" sz="1600" kern="0" dirty="0"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: </a:t>
            </a:r>
            <a:r>
              <a:rPr lang="fi-FI" altLang="fi-FI" sz="1600" kern="0" dirty="0" err="1"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Firstbeat</a:t>
            </a:r>
            <a:r>
              <a:rPr lang="fi-FI" altLang="fi-FI" sz="1600" kern="0" dirty="0"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fi-FI" altLang="fi-FI" sz="1600" kern="0" dirty="0" err="1"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database</a:t>
            </a:r>
            <a:r>
              <a:rPr lang="fi-FI" altLang="fi-FI" sz="1600" kern="0" dirty="0"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, </a:t>
            </a:r>
            <a:r>
              <a:rPr lang="fi-FI" altLang="fi-FI" sz="1600" kern="0" dirty="0" err="1"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app</a:t>
            </a:r>
            <a:r>
              <a:rPr lang="fi-FI" altLang="fi-FI" sz="1600" kern="0" dirty="0"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. 100 000 </a:t>
            </a:r>
            <a:r>
              <a:rPr lang="fi-FI" altLang="fi-FI" sz="1600" kern="0" dirty="0" err="1"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measurements</a:t>
            </a:r>
            <a:endParaRPr lang="fi-FI" altLang="fi-FI" sz="1600" kern="0" dirty="0">
              <a:latin typeface="Calibri Light" panose="020F0302020204030204" pitchFamily="34" charset="0"/>
              <a:ea typeface="MS PGothic" panose="020B0600070205080204" pitchFamily="34" charset="-128"/>
              <a:cs typeface="Calibri Light" panose="020F0302020204030204" pitchFamily="34" charset="0"/>
            </a:endParaRPr>
          </a:p>
          <a:p>
            <a:endParaRPr lang="fi-FI" dirty="0"/>
          </a:p>
        </p:txBody>
      </p:sp>
      <p:pic>
        <p:nvPicPr>
          <p:cNvPr id="6" name="Kuvan paikkamerkki 6"/>
          <p:cNvPicPr>
            <a:picLocks noChangeAspect="1"/>
          </p:cNvPicPr>
          <p:nvPr/>
        </p:nvPicPr>
        <p:blipFill>
          <a:blip r:embed="rId2"/>
          <a:srcRect t="27" b="27"/>
          <a:stretch>
            <a:fillRect/>
          </a:stretch>
        </p:blipFill>
        <p:spPr>
          <a:xfrm>
            <a:off x="6593306" y="8709"/>
            <a:ext cx="5598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8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9284" y="1744579"/>
            <a:ext cx="5426080" cy="4346462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Established in 2002 as a spin-off from Research Institute for Olympic Sports and University of </a:t>
            </a:r>
            <a:r>
              <a:rPr lang="en-US" sz="2000" dirty="0" err="1"/>
              <a:t>Jyväskylä</a:t>
            </a:r>
            <a:r>
              <a:rPr lang="en-US" sz="2000" dirty="0"/>
              <a:t>, Finland</a:t>
            </a:r>
          </a:p>
          <a:p>
            <a:pPr lvl="1"/>
            <a:r>
              <a:rPr lang="en-US" sz="2000" dirty="0"/>
              <a:t>Based on 20 years of research and experience in heartbeat and heart rate variability  </a:t>
            </a:r>
          </a:p>
          <a:p>
            <a:pPr lvl="1"/>
            <a:r>
              <a:rPr lang="en-US" sz="2000" dirty="0"/>
              <a:t>Firstbeat has created a unique digital model of the physiology that turns heartbeat data into personal feedback</a:t>
            </a:r>
          </a:p>
          <a:p>
            <a:pPr lvl="1"/>
            <a:r>
              <a:rPr lang="en-US" sz="2000" dirty="0"/>
              <a:t>We bring near laboratory accuracy and technology used by professional athletes to everyone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9283" y="224811"/>
            <a:ext cx="5051707" cy="1090790"/>
          </a:xfrm>
        </p:spPr>
        <p:txBody>
          <a:bodyPr>
            <a:normAutofit/>
          </a:bodyPr>
          <a:lstStyle/>
          <a:p>
            <a:r>
              <a:rPr lang="en-US" dirty="0"/>
              <a:t>FIRSTBEAT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042" y="5795877"/>
            <a:ext cx="310339" cy="3103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6505" y="5831013"/>
            <a:ext cx="1445809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schemeClr val="accent1"/>
                </a:solidFill>
                <a:latin typeface="+mj-lt"/>
                <a:cs typeface="Myriad Pro"/>
              </a:rPr>
              <a:t>MANAGE STRESS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589" y="5795877"/>
            <a:ext cx="310339" cy="310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301" y="5773051"/>
            <a:ext cx="311015" cy="3103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99367" y="5831396"/>
            <a:ext cx="1898709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schemeClr val="accent1"/>
                </a:solidFill>
                <a:latin typeface="+mj-lt"/>
                <a:cs typeface="Myriad Pro"/>
              </a:rPr>
              <a:t>ENHANCE RECOVERY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84573" y="5808187"/>
            <a:ext cx="1570347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>
                <a:solidFill>
                  <a:schemeClr val="accent1"/>
                </a:solidFill>
                <a:latin typeface="+mj-lt"/>
                <a:cs typeface="Myriad Pro"/>
              </a:rPr>
              <a:t>EXERCISE RIGHT</a:t>
            </a:r>
          </a:p>
        </p:txBody>
      </p:sp>
    </p:spTree>
    <p:extLst>
      <p:ext uri="{BB962C8B-B14F-4D97-AF65-F5344CB8AC3E}">
        <p14:creationId xmlns:p14="http://schemas.microsoft.com/office/powerpoint/2010/main" val="880281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5795648-E5D8-4140-A0E1-BD4AF82714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28" y="4959217"/>
            <a:ext cx="1300821" cy="686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i-FI" dirty="0">
                <a:solidFill>
                  <a:srgbClr val="2A2723"/>
                </a:solidFill>
              </a:rPr>
              <a:t>Professional Sports</a:t>
            </a:r>
            <a:endParaRPr lang="fi-FI" b="0" dirty="0">
              <a:solidFill>
                <a:srgbClr val="2A2723"/>
              </a:solidFill>
            </a:endParaRPr>
          </a:p>
          <a:p>
            <a:pPr lvl="1">
              <a:buClr>
                <a:srgbClr val="E32A21"/>
              </a:buClr>
              <a:buSzTx/>
            </a:pPr>
            <a:r>
              <a:rPr lang="en-US" dirty="0"/>
              <a:t>More than </a:t>
            </a:r>
            <a:r>
              <a:rPr lang="en-US" b="1" dirty="0"/>
              <a:t>22 000</a:t>
            </a:r>
            <a:r>
              <a:rPr lang="en-US" dirty="0"/>
              <a:t> professional athletes and </a:t>
            </a:r>
            <a:r>
              <a:rPr lang="en-US" b="1" dirty="0"/>
              <a:t>1000</a:t>
            </a:r>
            <a:r>
              <a:rPr lang="en-US" dirty="0"/>
              <a:t> teams worldwide use Firstbeat solutions to improve performance.</a:t>
            </a:r>
          </a:p>
          <a:p>
            <a:pPr lvl="1">
              <a:buClr>
                <a:srgbClr val="E32A21"/>
              </a:buClr>
              <a:buSzTx/>
            </a:pPr>
            <a:endParaRPr lang="fi-FI" dirty="0">
              <a:solidFill>
                <a:srgbClr val="2A2723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Consumer Products</a:t>
            </a:r>
          </a:p>
          <a:p>
            <a:pPr lvl="1"/>
            <a:r>
              <a:rPr lang="fi-FI" dirty="0">
                <a:latin typeface="Calibri Light" panose="020F0302020204030204" pitchFamily="34" charset="0"/>
              </a:rPr>
              <a:t>Firstbeat’s heartbeat analytics are integrated into </a:t>
            </a:r>
            <a:r>
              <a:rPr lang="fi-FI" dirty="0" err="1">
                <a:latin typeface="Calibri Light" panose="020F0302020204030204" pitchFamily="34" charset="0"/>
              </a:rPr>
              <a:t>over</a:t>
            </a:r>
            <a:r>
              <a:rPr lang="fi-FI" dirty="0">
                <a:latin typeface="Calibri Light" panose="020F0302020204030204" pitchFamily="34" charset="0"/>
              </a:rPr>
              <a:t> </a:t>
            </a:r>
            <a:r>
              <a:rPr lang="fi-FI" b="1" dirty="0">
                <a:latin typeface="Calibri Light" panose="020F0302020204030204" pitchFamily="34" charset="0"/>
              </a:rPr>
              <a:t>100 wearables </a:t>
            </a:r>
            <a:r>
              <a:rPr lang="en-US" dirty="0">
                <a:latin typeface="Calibri Light" panose="020F0302020204030204" pitchFamily="34" charset="0"/>
              </a:rPr>
              <a:t>to provide meaningful insights for fitness and lifestyle</a:t>
            </a:r>
            <a:r>
              <a:rPr lang="fi-FI" dirty="0">
                <a:latin typeface="Calibri Light" panose="020F0302020204030204" pitchFamily="34" charset="0"/>
              </a:rPr>
              <a:t>. </a:t>
            </a:r>
          </a:p>
          <a:p>
            <a:pPr lvl="1"/>
            <a:endParaRPr lang="fi-FI" dirty="0">
              <a:latin typeface="Calibri Light" panose="020F03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Wellness Services</a:t>
            </a:r>
          </a:p>
          <a:p>
            <a:pPr lvl="1"/>
            <a:r>
              <a:rPr lang="fi-FI" b="1" dirty="0"/>
              <a:t>300 000 </a:t>
            </a:r>
            <a:r>
              <a:rPr lang="fi-FI" dirty="0"/>
              <a:t>people around the world have undergone the Firstbeat Lifestyle Assessment to improve their personal well-being &amp; performance.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PERSONALIZED INSIGHTS FOR HEALTH AND PERFORMANCE</a:t>
            </a: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27" y="2896546"/>
            <a:ext cx="2838786" cy="2193607"/>
          </a:xfrm>
          <a:prstGeom prst="rect">
            <a:avLst/>
          </a:prstGeom>
        </p:spPr>
      </p:pic>
      <p:grpSp>
        <p:nvGrpSpPr>
          <p:cNvPr id="85" name="Group 84"/>
          <p:cNvGrpSpPr/>
          <p:nvPr/>
        </p:nvGrpSpPr>
        <p:grpSpPr>
          <a:xfrm>
            <a:off x="8493463" y="2992959"/>
            <a:ext cx="2885232" cy="1977326"/>
            <a:chOff x="8460374" y="3349631"/>
            <a:chExt cx="2885232" cy="1977326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31292" y="4361043"/>
              <a:ext cx="1038223" cy="660687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6"/>
            <a:srcRect t="72682"/>
            <a:stretch/>
          </p:blipFill>
          <p:spPr>
            <a:xfrm>
              <a:off x="8460374" y="4978510"/>
              <a:ext cx="1456324" cy="348447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426" y="3989729"/>
              <a:ext cx="677180" cy="378309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99897" y="3983475"/>
              <a:ext cx="1043199" cy="321259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9806" y="3349631"/>
              <a:ext cx="511027" cy="511027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3547" y="3397431"/>
              <a:ext cx="722112" cy="458483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658553" y="3438080"/>
              <a:ext cx="668254" cy="334127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017346" y="3405695"/>
              <a:ext cx="497743" cy="403792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 rotWithShape="1">
            <a:blip r:embed="rId13"/>
            <a:srcRect l="1640" t="37729" r="-1640" b="37484"/>
            <a:stretch/>
          </p:blipFill>
          <p:spPr>
            <a:xfrm>
              <a:off x="9611542" y="4564266"/>
              <a:ext cx="1137585" cy="281971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14"/>
            <a:srcRect t="62797"/>
            <a:stretch/>
          </p:blipFill>
          <p:spPr>
            <a:xfrm>
              <a:off x="9890833" y="5036112"/>
              <a:ext cx="1226729" cy="234756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729234" y="4026643"/>
              <a:ext cx="853054" cy="391735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817229" y="4437075"/>
              <a:ext cx="499037" cy="499037"/>
            </a:xfrm>
            <a:prstGeom prst="rect">
              <a:avLst/>
            </a:prstGeom>
          </p:spPr>
        </p:pic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F0517056-EE89-408E-AD66-D4C86570DAA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267" y="4743737"/>
            <a:ext cx="1566923" cy="1175192"/>
          </a:xfrm>
          <a:prstGeom prst="rect">
            <a:avLst/>
          </a:prstGeom>
        </p:spPr>
      </p:pic>
      <p:grpSp>
        <p:nvGrpSpPr>
          <p:cNvPr id="56" name="Group 65">
            <a:extLst>
              <a:ext uri="{FF2B5EF4-FFF2-40B4-BE49-F238E27FC236}">
                <a16:creationId xmlns:a16="http://schemas.microsoft.com/office/drawing/2014/main" id="{3CE134A3-61FF-4626-B242-00D7D849A5AB}"/>
              </a:ext>
            </a:extLst>
          </p:cNvPr>
          <p:cNvGrpSpPr/>
          <p:nvPr/>
        </p:nvGrpSpPr>
        <p:grpSpPr>
          <a:xfrm>
            <a:off x="892624" y="3025421"/>
            <a:ext cx="1908026" cy="3045803"/>
            <a:chOff x="961880" y="2882375"/>
            <a:chExt cx="1908026" cy="3045803"/>
          </a:xfrm>
        </p:grpSpPr>
        <p:pic>
          <p:nvPicPr>
            <p:cNvPr id="57" name="Picture 31" descr="new-york-rangers-logo.jpg">
              <a:extLst>
                <a:ext uri="{FF2B5EF4-FFF2-40B4-BE49-F238E27FC236}">
                  <a16:creationId xmlns:a16="http://schemas.microsoft.com/office/drawing/2014/main" id="{6B0CC296-FCB6-4FB8-9DFE-54B261917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067" y="5317361"/>
              <a:ext cx="660627" cy="610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41" descr="Chigago Bulls.gif">
              <a:extLst>
                <a:ext uri="{FF2B5EF4-FFF2-40B4-BE49-F238E27FC236}">
                  <a16:creationId xmlns:a16="http://schemas.microsoft.com/office/drawing/2014/main" id="{07104256-A8EE-4E4B-BC47-65E3700E6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435" y="3712089"/>
              <a:ext cx="484965" cy="576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71">
              <a:extLst>
                <a:ext uri="{FF2B5EF4-FFF2-40B4-BE49-F238E27FC236}">
                  <a16:creationId xmlns:a16="http://schemas.microsoft.com/office/drawing/2014/main" id="{DA96752E-7905-479D-AE75-2DDE00FBDC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0" t="4335" r="20336" b="2451"/>
            <a:stretch/>
          </p:blipFill>
          <p:spPr>
            <a:xfrm>
              <a:off x="2358797" y="2882375"/>
              <a:ext cx="501457" cy="582774"/>
            </a:xfrm>
            <a:prstGeom prst="rect">
              <a:avLst/>
            </a:prstGeom>
          </p:spPr>
        </p:pic>
        <p:pic>
          <p:nvPicPr>
            <p:cNvPr id="60" name="Picture 2" descr="http://seeklogo.com/images/S/Sao_Paulo_FC-logo-F9DBBF4DA6-seeklogo.com.gif">
              <a:extLst>
                <a:ext uri="{FF2B5EF4-FFF2-40B4-BE49-F238E27FC236}">
                  <a16:creationId xmlns:a16="http://schemas.microsoft.com/office/drawing/2014/main" id="{B845CEA2-FCDA-4DE2-BFFD-5D5B446CAE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676" y="5369154"/>
              <a:ext cx="507230" cy="50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78">
              <a:extLst>
                <a:ext uri="{FF2B5EF4-FFF2-40B4-BE49-F238E27FC236}">
                  <a16:creationId xmlns:a16="http://schemas.microsoft.com/office/drawing/2014/main" id="{6FAD31A4-15C0-4145-826B-8AAF546E5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880" y="4552776"/>
              <a:ext cx="490520" cy="537936"/>
            </a:xfrm>
            <a:prstGeom prst="rect">
              <a:avLst/>
            </a:prstGeom>
          </p:spPr>
        </p:pic>
      </p:grpSp>
      <p:pic>
        <p:nvPicPr>
          <p:cNvPr id="62" name="Kuva 61">
            <a:extLst>
              <a:ext uri="{FF2B5EF4-FFF2-40B4-BE49-F238E27FC236}">
                <a16:creationId xmlns:a16="http://schemas.microsoft.com/office/drawing/2014/main" id="{7738B97A-BEB4-45DC-9577-AE1AF1F209A4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173" y="4695822"/>
            <a:ext cx="552335" cy="559799"/>
          </a:xfrm>
          <a:prstGeom prst="rect">
            <a:avLst/>
          </a:prstGeom>
        </p:spPr>
      </p:pic>
      <p:pic>
        <p:nvPicPr>
          <p:cNvPr id="63" name="Kuva 62">
            <a:extLst>
              <a:ext uri="{FF2B5EF4-FFF2-40B4-BE49-F238E27FC236}">
                <a16:creationId xmlns:a16="http://schemas.microsoft.com/office/drawing/2014/main" id="{308E6606-07A9-432A-B833-F88415D8511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700" y="3002062"/>
            <a:ext cx="359876" cy="709555"/>
          </a:xfrm>
          <a:prstGeom prst="rect">
            <a:avLst/>
          </a:prstGeom>
        </p:spPr>
      </p:pic>
      <p:pic>
        <p:nvPicPr>
          <p:cNvPr id="64" name="Kuva 63">
            <a:extLst>
              <a:ext uri="{FF2B5EF4-FFF2-40B4-BE49-F238E27FC236}">
                <a16:creationId xmlns:a16="http://schemas.microsoft.com/office/drawing/2014/main" id="{92845A83-E896-49DA-AE19-55D29A6BD98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79" y="3002062"/>
            <a:ext cx="495024" cy="641056"/>
          </a:xfrm>
          <a:prstGeom prst="rect">
            <a:avLst/>
          </a:prstGeom>
        </p:spPr>
      </p:pic>
      <p:pic>
        <p:nvPicPr>
          <p:cNvPr id="65" name="Kuva 64">
            <a:extLst>
              <a:ext uri="{FF2B5EF4-FFF2-40B4-BE49-F238E27FC236}">
                <a16:creationId xmlns:a16="http://schemas.microsoft.com/office/drawing/2014/main" id="{585F543A-F040-465C-BDB4-CC459318EB5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49" y="3783202"/>
            <a:ext cx="469314" cy="686539"/>
          </a:xfrm>
          <a:prstGeom prst="rect">
            <a:avLst/>
          </a:prstGeom>
        </p:spPr>
      </p:pic>
      <p:pic>
        <p:nvPicPr>
          <p:cNvPr id="68" name="Kuva 67">
            <a:extLst>
              <a:ext uri="{FF2B5EF4-FFF2-40B4-BE49-F238E27FC236}">
                <a16:creationId xmlns:a16="http://schemas.microsoft.com/office/drawing/2014/main" id="{033E8AC9-E9BC-4651-AEE8-1CFD6B0E2D88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405" y="3751085"/>
            <a:ext cx="588508" cy="785688"/>
          </a:xfrm>
          <a:prstGeom prst="rect">
            <a:avLst/>
          </a:prstGeom>
        </p:spPr>
      </p:pic>
      <p:pic>
        <p:nvPicPr>
          <p:cNvPr id="69" name="Kuva 68">
            <a:extLst>
              <a:ext uri="{FF2B5EF4-FFF2-40B4-BE49-F238E27FC236}">
                <a16:creationId xmlns:a16="http://schemas.microsoft.com/office/drawing/2014/main" id="{DC53548F-96FF-4238-907A-63A50833E15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88" y="3871480"/>
            <a:ext cx="575348" cy="575348"/>
          </a:xfrm>
          <a:prstGeom prst="rect">
            <a:avLst/>
          </a:prstGeom>
        </p:spPr>
      </p:pic>
      <p:pic>
        <p:nvPicPr>
          <p:cNvPr id="71" name="Kuva 70">
            <a:extLst>
              <a:ext uri="{FF2B5EF4-FFF2-40B4-BE49-F238E27FC236}">
                <a16:creationId xmlns:a16="http://schemas.microsoft.com/office/drawing/2014/main" id="{59F0DFC6-CC2E-404A-A9A4-A892934A1D35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50323" y="5498391"/>
            <a:ext cx="590736" cy="480860"/>
          </a:xfrm>
          <a:prstGeom prst="rect">
            <a:avLst/>
          </a:prstGeom>
        </p:spPr>
      </p:pic>
      <p:pic>
        <p:nvPicPr>
          <p:cNvPr id="73" name="Kuva 72">
            <a:extLst>
              <a:ext uri="{FF2B5EF4-FFF2-40B4-BE49-F238E27FC236}">
                <a16:creationId xmlns:a16="http://schemas.microsoft.com/office/drawing/2014/main" id="{9CC2FD62-7B61-4FCC-B85D-F9A0D70D410D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789" y="4703377"/>
            <a:ext cx="630672" cy="466359"/>
          </a:xfrm>
          <a:prstGeom prst="rect">
            <a:avLst/>
          </a:prstGeom>
        </p:spPr>
      </p:pic>
      <p:pic>
        <p:nvPicPr>
          <p:cNvPr id="74" name="Kuva 73">
            <a:extLst>
              <a:ext uri="{FF2B5EF4-FFF2-40B4-BE49-F238E27FC236}">
                <a16:creationId xmlns:a16="http://schemas.microsoft.com/office/drawing/2014/main" id="{1DAF9B38-20DB-4136-9CE6-859FC021D7DB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89" y="4747595"/>
            <a:ext cx="673147" cy="434390"/>
          </a:xfrm>
          <a:prstGeom prst="rect">
            <a:avLst/>
          </a:prstGeom>
        </p:spPr>
      </p:pic>
      <p:pic>
        <p:nvPicPr>
          <p:cNvPr id="75" name="Kuva 74">
            <a:extLst>
              <a:ext uri="{FF2B5EF4-FFF2-40B4-BE49-F238E27FC236}">
                <a16:creationId xmlns:a16="http://schemas.microsoft.com/office/drawing/2014/main" id="{04574E87-2CB2-4992-9B4D-224B1BFA35C1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49" y="2896140"/>
            <a:ext cx="1490753" cy="782645"/>
          </a:xfrm>
          <a:prstGeom prst="rect">
            <a:avLst/>
          </a:prstGeom>
        </p:spPr>
      </p:pic>
      <p:pic>
        <p:nvPicPr>
          <p:cNvPr id="76" name="Kuva 75">
            <a:extLst>
              <a:ext uri="{FF2B5EF4-FFF2-40B4-BE49-F238E27FC236}">
                <a16:creationId xmlns:a16="http://schemas.microsoft.com/office/drawing/2014/main" id="{EBEF84BE-2C98-4BEA-A6F7-25CFB8A7B747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814" y="5418366"/>
            <a:ext cx="629185" cy="62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1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8534" y="566198"/>
            <a:ext cx="5332177" cy="881729"/>
          </a:xfrm>
        </p:spPr>
        <p:txBody>
          <a:bodyPr/>
          <a:lstStyle/>
          <a:p>
            <a:r>
              <a:rPr lang="en-US" dirty="0"/>
              <a:t>FIRSTBEAT</a:t>
            </a:r>
            <a:br>
              <a:rPr lang="en-US" dirty="0"/>
            </a:br>
            <a:r>
              <a:rPr lang="en-US" dirty="0"/>
              <a:t>LIFESTYLE ASSESSMENT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1371643" y="2629396"/>
            <a:ext cx="5201095" cy="4559968"/>
          </a:xfrm>
        </p:spPr>
        <p:txBody>
          <a:bodyPr/>
          <a:lstStyle/>
          <a:p>
            <a:r>
              <a:rPr lang="en-US" dirty="0">
                <a:latin typeface="+mj-lt"/>
              </a:rPr>
              <a:t>Manage stress</a:t>
            </a:r>
            <a:br>
              <a:rPr lang="en-US" dirty="0"/>
            </a:br>
            <a:r>
              <a:rPr lang="en-US" dirty="0"/>
              <a:t>Recognize activities that cause stress</a:t>
            </a:r>
            <a:br>
              <a:rPr lang="en-US" dirty="0"/>
            </a:br>
            <a:endParaRPr lang="en-US" dirty="0"/>
          </a:p>
          <a:p>
            <a:r>
              <a:rPr lang="en-US" dirty="0">
                <a:latin typeface="+mj-lt"/>
              </a:rPr>
              <a:t>Enhance recovery</a:t>
            </a:r>
            <a:br>
              <a:rPr lang="en-US" dirty="0"/>
            </a:br>
            <a:r>
              <a:rPr lang="en-US" dirty="0"/>
              <a:t>See how you recover during sleep</a:t>
            </a:r>
            <a:br>
              <a:rPr lang="en-US" dirty="0"/>
            </a:br>
            <a:endParaRPr lang="en-US" dirty="0"/>
          </a:p>
          <a:p>
            <a:r>
              <a:rPr lang="en-US" dirty="0">
                <a:latin typeface="+mj-lt"/>
              </a:rPr>
              <a:t>Exercise right</a:t>
            </a:r>
            <a:br>
              <a:rPr lang="en-US" dirty="0"/>
            </a:br>
            <a:r>
              <a:rPr lang="en-US" dirty="0"/>
              <a:t>See the effect of your exercise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48" y="2593122"/>
            <a:ext cx="565485" cy="5654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2" y="3833826"/>
            <a:ext cx="565485" cy="565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2" y="5074530"/>
            <a:ext cx="561960" cy="560738"/>
          </a:xfrm>
          <a:prstGeom prst="rect">
            <a:avLst/>
          </a:prstGeom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606848" y="1596981"/>
            <a:ext cx="6128082" cy="7305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/>
              <a:buNone/>
              <a:defRPr sz="2200" b="0" i="0" kern="120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268288" indent="-2603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Arial" charset="0"/>
              <a:buChar char="•"/>
              <a:tabLst/>
              <a:defRPr sz="2200" b="0" i="0" kern="120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622300" marR="0" indent="-263525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Clr>
                <a:schemeClr val="tx2"/>
              </a:buClr>
              <a:buSzPct val="100000"/>
              <a:buFont typeface="Arial" charset="0"/>
              <a:buChar char="•"/>
              <a:tabLst/>
              <a:defRPr sz="1900" b="0" i="0" kern="120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898525" indent="-2762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tx2"/>
              </a:buClr>
              <a:buSzPct val="100000"/>
              <a:buFont typeface="Arial" charset="0"/>
              <a:buChar char="•"/>
              <a:tabLst/>
              <a:defRPr sz="1400" b="0" i="0" kern="120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1112838" indent="-2143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/>
              <a:buChar char="•"/>
              <a:tabLst/>
              <a:defRPr sz="1200" b="0" i="0" kern="120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75882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1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MS PGothic" panose="020B0600070205080204" pitchFamily="34" charset="-128"/>
                <a:cs typeface="Calibri Light" charset="0"/>
              </a:rPr>
              <a:t>Helps you understand the state of your well-being and what to do to improve it.</a:t>
            </a:r>
          </a:p>
        </p:txBody>
      </p:sp>
      <p:pic>
        <p:nvPicPr>
          <p:cNvPr id="9" name="Kuvan paikkamerkki 8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Rectangle 9"/>
          <p:cNvSpPr/>
          <p:nvPr/>
        </p:nvSpPr>
        <p:spPr>
          <a:xfrm>
            <a:off x="1172333" y="6278864"/>
            <a:ext cx="6593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A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comprehensive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 look at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well-being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during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work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,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leisure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 and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sleep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 Bold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8755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A2723"/>
                </a:solidFill>
              </a:rPr>
              <a:t>LIFESTYLE ASSESSMENT BACKGROUND</a:t>
            </a:r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2915883" y="1639888"/>
            <a:ext cx="13589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Stress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reactions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3571" y="1862138"/>
            <a:ext cx="13589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Recovery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5558" y="2913063"/>
            <a:ext cx="13604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63533" y="2954338"/>
            <a:ext cx="13604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Oxygen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consumption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263" y="2376488"/>
            <a:ext cx="228123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020479" y="4806982"/>
            <a:ext cx="25146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Firstbeat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measures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heart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rate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variability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</a:t>
            </a: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analyze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these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functions</a:t>
            </a: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srgbClr val="2A27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3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343" y="1666545"/>
            <a:ext cx="2738872" cy="273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62451" y="4806982"/>
            <a:ext cx="22098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2A2723"/>
                </a:solidFill>
                <a:latin typeface="Calibri"/>
              </a:rPr>
              <a:t>H</a:t>
            </a:r>
            <a:r>
              <a:rPr lang="fi-FI" sz="1600" b="1" dirty="0" err="1">
                <a:solidFill>
                  <a:srgbClr val="2A2723"/>
                </a:solidFill>
                <a:latin typeface="Calibri"/>
              </a:rPr>
              <a:t>eart</a:t>
            </a:r>
            <a:r>
              <a:rPr lang="fi-FI" sz="1600" b="1" dirty="0">
                <a:solidFill>
                  <a:srgbClr val="2A2723"/>
                </a:solidFill>
                <a:latin typeface="Calibri"/>
              </a:rPr>
              <a:t> </a:t>
            </a:r>
            <a:r>
              <a:rPr lang="fi-FI" sz="1600" b="1" dirty="0" err="1">
                <a:solidFill>
                  <a:srgbClr val="2A2723"/>
                </a:solidFill>
                <a:latin typeface="Calibri"/>
              </a:rPr>
              <a:t>rate</a:t>
            </a:r>
            <a:r>
              <a:rPr lang="fi-FI" sz="1600" b="1" dirty="0">
                <a:solidFill>
                  <a:srgbClr val="2A2723"/>
                </a:solidFill>
                <a:latin typeface="Calibri"/>
              </a:rPr>
              <a:t> </a:t>
            </a:r>
            <a:r>
              <a:rPr lang="fi-FI" sz="1600" b="1" dirty="0" err="1">
                <a:solidFill>
                  <a:srgbClr val="2A2723"/>
                </a:solidFill>
                <a:latin typeface="Calibri"/>
              </a:rPr>
              <a:t>variability</a:t>
            </a:r>
            <a:r>
              <a:rPr lang="fi-FI" sz="1600" b="1" dirty="0">
                <a:solidFill>
                  <a:srgbClr val="2A2723"/>
                </a:solidFill>
                <a:latin typeface="Calibri"/>
              </a:rPr>
              <a:t> (HRV) </a:t>
            </a:r>
            <a:r>
              <a:rPr lang="fi-FI" sz="1600" b="1" dirty="0" err="1">
                <a:solidFill>
                  <a:srgbClr val="2A2723"/>
                </a:solidFill>
                <a:latin typeface="Calibri"/>
              </a:rPr>
              <a:t>contains</a:t>
            </a:r>
            <a:r>
              <a:rPr lang="fi-FI" sz="1600" b="1" dirty="0">
                <a:solidFill>
                  <a:srgbClr val="2A2723"/>
                </a:solidFill>
                <a:latin typeface="Calibri"/>
              </a:rPr>
              <a:t> </a:t>
            </a:r>
            <a:r>
              <a:rPr lang="fi-FI" sz="1600" b="1" dirty="0" err="1">
                <a:solidFill>
                  <a:srgbClr val="2A2723"/>
                </a:solidFill>
                <a:latin typeface="Calibri"/>
              </a:rPr>
              <a:t>information</a:t>
            </a:r>
            <a:r>
              <a:rPr lang="fi-FI" sz="1600" b="1" dirty="0">
                <a:solidFill>
                  <a:srgbClr val="2A2723"/>
                </a:solidFill>
                <a:latin typeface="Calibri"/>
              </a:rPr>
              <a:t> </a:t>
            </a:r>
            <a:r>
              <a:rPr lang="fi-FI" sz="1600" b="1" dirty="0" err="1">
                <a:solidFill>
                  <a:srgbClr val="2A2723"/>
                </a:solidFill>
                <a:latin typeface="Calibri"/>
              </a:rPr>
              <a:t>about</a:t>
            </a:r>
            <a:r>
              <a:rPr lang="fi-FI" sz="1600" b="1" dirty="0">
                <a:solidFill>
                  <a:srgbClr val="2A2723"/>
                </a:solidFill>
                <a:latin typeface="Calibri"/>
              </a:rPr>
              <a:t> </a:t>
            </a:r>
            <a:r>
              <a:rPr lang="fi-FI" sz="1600" b="1" dirty="0" err="1">
                <a:solidFill>
                  <a:srgbClr val="2A2723"/>
                </a:solidFill>
                <a:latin typeface="Calibri"/>
              </a:rPr>
              <a:t>key</a:t>
            </a:r>
            <a:r>
              <a:rPr lang="fi-FI" sz="1600" b="1" dirty="0">
                <a:solidFill>
                  <a:srgbClr val="2A2723"/>
                </a:solidFill>
                <a:latin typeface="Calibri"/>
              </a:rPr>
              <a:t> </a:t>
            </a:r>
            <a:r>
              <a:rPr lang="fi-FI" sz="1600" b="1" dirty="0" err="1">
                <a:solidFill>
                  <a:srgbClr val="2A2723"/>
                </a:solidFill>
                <a:latin typeface="Calibri"/>
              </a:rPr>
              <a:t>physiological</a:t>
            </a:r>
            <a:r>
              <a:rPr lang="fi-FI" sz="1600" b="1" dirty="0">
                <a:solidFill>
                  <a:srgbClr val="2A2723"/>
                </a:solidFill>
                <a:latin typeface="Calibri"/>
              </a:rPr>
              <a:t> </a:t>
            </a:r>
            <a:r>
              <a:rPr lang="fi-FI" sz="1600" b="1" dirty="0" err="1">
                <a:solidFill>
                  <a:srgbClr val="2A2723"/>
                </a:solidFill>
                <a:latin typeface="Calibri"/>
              </a:rPr>
              <a:t>functions</a:t>
            </a: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srgbClr val="2A27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00861" y="3466438"/>
            <a:ext cx="1417638" cy="2778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Relaxation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70206" y="4806982"/>
            <a:ext cx="27019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Firstbeat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produces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comprehensive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report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about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personal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well-being</a:t>
            </a: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srgbClr val="2A27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L-muoto 2"/>
          <p:cNvSpPr/>
          <p:nvPr/>
        </p:nvSpPr>
        <p:spPr>
          <a:xfrm rot="13500000">
            <a:off x="4304946" y="2751138"/>
            <a:ext cx="463550" cy="495300"/>
          </a:xfrm>
          <a:prstGeom prst="corner">
            <a:avLst>
              <a:gd name="adj1" fmla="val 16686"/>
              <a:gd name="adj2" fmla="val 16686"/>
            </a:avLst>
          </a:prstGeom>
          <a:solidFill>
            <a:srgbClr val="E32A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L-muoto 2"/>
          <p:cNvSpPr/>
          <p:nvPr/>
        </p:nvSpPr>
        <p:spPr>
          <a:xfrm rot="13500000">
            <a:off x="7461347" y="2749038"/>
            <a:ext cx="463550" cy="495300"/>
          </a:xfrm>
          <a:prstGeom prst="corner">
            <a:avLst>
              <a:gd name="adj1" fmla="val 16686"/>
              <a:gd name="adj2" fmla="val 16686"/>
            </a:avLst>
          </a:prstGeom>
          <a:solidFill>
            <a:srgbClr val="E32A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964" y="1711324"/>
            <a:ext cx="2666774" cy="309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Kuva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434" y="1639888"/>
            <a:ext cx="2034528" cy="2827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813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623455" y="562062"/>
            <a:ext cx="5332177" cy="881729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2A2723"/>
                </a:solidFill>
              </a:rPr>
              <a:t>WHAT DOES THE LIFESTYLE ASSESSMENT</a:t>
            </a:r>
            <a:br>
              <a:rPr lang="fi-FI" sz="2400" dirty="0">
                <a:solidFill>
                  <a:srgbClr val="2A2723"/>
                </a:solidFill>
              </a:rPr>
            </a:br>
            <a:r>
              <a:rPr lang="fi-FI" sz="2400" dirty="0">
                <a:solidFill>
                  <a:srgbClr val="2A2723"/>
                </a:solidFill>
              </a:rPr>
              <a:t>OFFER TO YOUR BUSINESS?</a:t>
            </a:r>
            <a:endParaRPr lang="fi-FI" sz="240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623454" y="1660357"/>
            <a:ext cx="5603726" cy="4879339"/>
          </a:xfrm>
        </p:spPr>
        <p:txBody>
          <a:bodyPr>
            <a:normAutofit fontScale="47500" lnSpcReduction="20000"/>
          </a:bodyPr>
          <a:lstStyle/>
          <a:p>
            <a:pPr>
              <a:buClr>
                <a:schemeClr val="tx2"/>
              </a:buClr>
              <a:defRPr/>
            </a:pPr>
            <a:r>
              <a:rPr lang="fi-FI" sz="3600" b="1" dirty="0">
                <a:solidFill>
                  <a:srgbClr val="E32A21"/>
                </a:solidFill>
              </a:rPr>
              <a:t>Data on </a:t>
            </a:r>
            <a:r>
              <a:rPr lang="fi-FI" sz="3600" b="1" dirty="0" err="1">
                <a:solidFill>
                  <a:srgbClr val="E32A21"/>
                </a:solidFill>
              </a:rPr>
              <a:t>Well-Being</a:t>
            </a:r>
            <a:r>
              <a:rPr lang="fi-FI" sz="3600" b="1" dirty="0">
                <a:solidFill>
                  <a:srgbClr val="E32A21"/>
                </a:solidFill>
              </a:rPr>
              <a:t> and Performance: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3400" dirty="0"/>
              <a:t>Advice for developing personal well-being and performance </a:t>
            </a:r>
            <a:r>
              <a:rPr lang="fi-FI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fi-FI" sz="3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personal</a:t>
            </a:r>
            <a:r>
              <a:rPr lang="fi-FI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3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report</a:t>
            </a:r>
            <a:r>
              <a:rPr lang="fi-FI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</a:t>
            </a:r>
            <a:r>
              <a:rPr lang="fi-FI" sz="3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each</a:t>
            </a:r>
            <a:r>
              <a:rPr lang="fi-FI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3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employee</a:t>
            </a:r>
            <a:r>
              <a:rPr lang="fi-FI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fi-FI" sz="3400" dirty="0"/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fi-FI" sz="3400" dirty="0" err="1"/>
              <a:t>Overview</a:t>
            </a:r>
            <a:r>
              <a:rPr lang="fi-FI" sz="3400" dirty="0"/>
              <a:t> of </a:t>
            </a:r>
            <a:r>
              <a:rPr lang="fi-FI" sz="3400" dirty="0" err="1"/>
              <a:t>the</a:t>
            </a:r>
            <a:r>
              <a:rPr lang="fi-FI" sz="3400" dirty="0"/>
              <a:t> </a:t>
            </a:r>
            <a:r>
              <a:rPr lang="fi-FI" sz="3400" dirty="0" err="1"/>
              <a:t>well-being</a:t>
            </a:r>
            <a:r>
              <a:rPr lang="fi-FI" sz="3400" dirty="0"/>
              <a:t> of </a:t>
            </a:r>
            <a:r>
              <a:rPr lang="fi-FI" sz="3400" dirty="0" err="1"/>
              <a:t>your</a:t>
            </a:r>
            <a:r>
              <a:rPr lang="fi-FI" sz="3400" dirty="0"/>
              <a:t> </a:t>
            </a:r>
            <a:r>
              <a:rPr lang="fi-FI" sz="3400" dirty="0" err="1"/>
              <a:t>organization</a:t>
            </a:r>
            <a:r>
              <a:rPr lang="fi-FI" sz="3400" dirty="0"/>
              <a:t> </a:t>
            </a:r>
            <a:r>
              <a:rPr lang="fi-FI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fi-FI" sz="3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anonymous</a:t>
            </a:r>
            <a:r>
              <a:rPr lang="fi-FI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3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group</a:t>
            </a:r>
            <a:r>
              <a:rPr lang="fi-FI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3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report</a:t>
            </a:r>
            <a:r>
              <a:rPr lang="fi-FI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fi-FI" sz="3400" dirty="0" err="1"/>
              <a:t>See</a:t>
            </a:r>
            <a:r>
              <a:rPr lang="fi-FI" sz="3400" dirty="0"/>
              <a:t> </a:t>
            </a:r>
            <a:r>
              <a:rPr lang="fi-FI" sz="3400" dirty="0" err="1"/>
              <a:t>how</a:t>
            </a:r>
            <a:r>
              <a:rPr lang="fi-FI" sz="3400" dirty="0"/>
              <a:t> to </a:t>
            </a:r>
            <a:r>
              <a:rPr lang="fi-FI" sz="3400" dirty="0" err="1"/>
              <a:t>direct</a:t>
            </a:r>
            <a:r>
              <a:rPr lang="fi-FI" sz="3400" dirty="0"/>
              <a:t> </a:t>
            </a:r>
            <a:r>
              <a:rPr lang="fi-FI" sz="3400" dirty="0" err="1"/>
              <a:t>employee</a:t>
            </a:r>
            <a:r>
              <a:rPr lang="fi-FI" sz="3400" dirty="0"/>
              <a:t> </a:t>
            </a:r>
            <a:r>
              <a:rPr lang="fi-FI" sz="3400" dirty="0" err="1"/>
              <a:t>wellness</a:t>
            </a:r>
            <a:r>
              <a:rPr lang="fi-FI" sz="3400" dirty="0"/>
              <a:t> </a:t>
            </a:r>
            <a:r>
              <a:rPr lang="fi-FI" sz="3400" dirty="0" err="1"/>
              <a:t>investments</a:t>
            </a:r>
            <a:endParaRPr lang="fi-FI" sz="3400" dirty="0"/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fi-FI" sz="3400" dirty="0" err="1"/>
              <a:t>Ensure</a:t>
            </a:r>
            <a:r>
              <a:rPr lang="fi-FI" sz="3400" dirty="0"/>
              <a:t> </a:t>
            </a:r>
            <a:r>
              <a:rPr lang="fi-FI" sz="3400" dirty="0" err="1"/>
              <a:t>the</a:t>
            </a:r>
            <a:r>
              <a:rPr lang="fi-FI" sz="3400" dirty="0"/>
              <a:t> </a:t>
            </a:r>
            <a:r>
              <a:rPr lang="fi-FI" sz="3400" dirty="0" err="1"/>
              <a:t>well-being</a:t>
            </a:r>
            <a:r>
              <a:rPr lang="fi-FI" sz="3400" dirty="0"/>
              <a:t> of </a:t>
            </a:r>
            <a:r>
              <a:rPr lang="fi-FI" sz="3400" dirty="0" err="1"/>
              <a:t>possible</a:t>
            </a:r>
            <a:r>
              <a:rPr lang="fi-FI" sz="3400" dirty="0"/>
              <a:t> </a:t>
            </a:r>
            <a:r>
              <a:rPr lang="fi-FI" sz="3400" dirty="0" err="1"/>
              <a:t>risk</a:t>
            </a:r>
            <a:r>
              <a:rPr lang="fi-FI" sz="3400" dirty="0"/>
              <a:t> </a:t>
            </a:r>
            <a:r>
              <a:rPr lang="fi-FI" sz="3400" dirty="0" err="1"/>
              <a:t>groups</a:t>
            </a:r>
            <a:endParaRPr lang="fi-FI" sz="3400" dirty="0"/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fi-FI" sz="3400" dirty="0" err="1"/>
              <a:t>Reduce</a:t>
            </a:r>
            <a:r>
              <a:rPr lang="fi-FI" sz="3400" dirty="0"/>
              <a:t> </a:t>
            </a:r>
            <a:r>
              <a:rPr lang="fi-FI" sz="3400" dirty="0" err="1"/>
              <a:t>sick</a:t>
            </a:r>
            <a:r>
              <a:rPr lang="fi-FI" sz="3400" dirty="0"/>
              <a:t> </a:t>
            </a:r>
            <a:r>
              <a:rPr lang="fi-FI" sz="3400" dirty="0" err="1"/>
              <a:t>leave</a:t>
            </a:r>
            <a:r>
              <a:rPr lang="fi-FI" sz="3400" dirty="0"/>
              <a:t> </a:t>
            </a:r>
            <a:r>
              <a:rPr lang="fi-FI" sz="3400" dirty="0" err="1"/>
              <a:t>expenses</a:t>
            </a:r>
            <a:r>
              <a:rPr lang="fi-FI" sz="3400" dirty="0"/>
              <a:t> and </a:t>
            </a:r>
            <a:r>
              <a:rPr lang="fi-FI" sz="3400" dirty="0" err="1"/>
              <a:t>risk</a:t>
            </a:r>
            <a:r>
              <a:rPr lang="fi-FI" sz="3400" dirty="0"/>
              <a:t> of </a:t>
            </a:r>
            <a:r>
              <a:rPr lang="fi-FI" sz="3400" dirty="0" err="1"/>
              <a:t>early</a:t>
            </a:r>
            <a:r>
              <a:rPr lang="fi-FI" sz="3400" dirty="0"/>
              <a:t> </a:t>
            </a:r>
            <a:r>
              <a:rPr lang="fi-FI" sz="3400" dirty="0" err="1"/>
              <a:t>retirement</a:t>
            </a:r>
            <a:endParaRPr lang="fi-FI" sz="3400" dirty="0"/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fi-FI" sz="3400" dirty="0"/>
              <a:t>Control </a:t>
            </a:r>
            <a:r>
              <a:rPr lang="fi-FI" sz="3400" dirty="0" err="1"/>
              <a:t>health</a:t>
            </a:r>
            <a:r>
              <a:rPr lang="fi-FI" sz="3400" dirty="0"/>
              <a:t> </a:t>
            </a:r>
            <a:r>
              <a:rPr lang="fi-FI" sz="3400" dirty="0" err="1"/>
              <a:t>care</a:t>
            </a:r>
            <a:r>
              <a:rPr lang="fi-FI" sz="3400" dirty="0"/>
              <a:t> </a:t>
            </a:r>
            <a:r>
              <a:rPr lang="fi-FI" sz="3400" dirty="0" err="1"/>
              <a:t>costs</a:t>
            </a:r>
            <a:endParaRPr lang="fi-FI" sz="3400" dirty="0"/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fi-FI" sz="3400" dirty="0"/>
              <a:t>A </a:t>
            </a:r>
            <a:r>
              <a:rPr lang="fi-FI" sz="3400" dirty="0" err="1"/>
              <a:t>new</a:t>
            </a:r>
            <a:r>
              <a:rPr lang="fi-FI" sz="3400" dirty="0"/>
              <a:t>, </a:t>
            </a:r>
            <a:r>
              <a:rPr lang="fi-FI" sz="3400" dirty="0" err="1"/>
              <a:t>exciting</a:t>
            </a:r>
            <a:r>
              <a:rPr lang="fi-FI" sz="3400" dirty="0"/>
              <a:t> </a:t>
            </a:r>
            <a:r>
              <a:rPr lang="fi-FI" sz="3400" dirty="0" err="1"/>
              <a:t>method</a:t>
            </a:r>
            <a:r>
              <a:rPr lang="fi-FI" sz="3400" dirty="0"/>
              <a:t> for </a:t>
            </a:r>
            <a:r>
              <a:rPr lang="fi-FI" sz="3400" dirty="0" err="1"/>
              <a:t>employee</a:t>
            </a:r>
            <a:r>
              <a:rPr lang="fi-FI" sz="3400" dirty="0"/>
              <a:t> </a:t>
            </a:r>
            <a:r>
              <a:rPr lang="fi-FI" sz="3400" dirty="0" err="1"/>
              <a:t>wellness</a:t>
            </a:r>
            <a:r>
              <a:rPr lang="fi-FI" sz="3400" dirty="0"/>
              <a:t> and </a:t>
            </a:r>
            <a:r>
              <a:rPr lang="fi-FI" sz="3400" dirty="0" err="1"/>
              <a:t>performance</a:t>
            </a:r>
            <a:r>
              <a:rPr lang="fi-FI" sz="3400" dirty="0"/>
              <a:t> </a:t>
            </a:r>
            <a:r>
              <a:rPr lang="fi-FI" sz="3400" dirty="0" err="1"/>
              <a:t>programs</a:t>
            </a:r>
            <a:endParaRPr lang="fi-FI" sz="3400" dirty="0"/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sz="3400" dirty="0"/>
              <a:t>Healthy employees are able to perform at their optimal level</a:t>
            </a:r>
            <a:endParaRPr lang="fi-FI" sz="3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9862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WHO IS LIFESTYLE ASSESSMENT SUITABLE FOR?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257175" indent="-257175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rgbClr val="2A2723"/>
                </a:solidFill>
                <a:latin typeface="Calibri Light" panose="020F0302020204030204" pitchFamily="34" charset="0"/>
              </a:rPr>
              <a:t>Key </a:t>
            </a:r>
            <a:r>
              <a:rPr lang="fi-FI" b="1" dirty="0" err="1">
                <a:solidFill>
                  <a:srgbClr val="2A2723"/>
                </a:solidFill>
                <a:latin typeface="Calibri Light" panose="020F0302020204030204" pitchFamily="34" charset="0"/>
              </a:rPr>
              <a:t>personnel</a:t>
            </a:r>
            <a:r>
              <a:rPr lang="fi-FI" b="1" dirty="0">
                <a:solidFill>
                  <a:srgbClr val="2A2723"/>
                </a:solidFill>
                <a:latin typeface="Calibri Light" panose="020F0302020204030204" pitchFamily="34" charset="0"/>
              </a:rPr>
              <a:t> </a:t>
            </a:r>
            <a:r>
              <a:rPr lang="fi-FI" dirty="0">
                <a:solidFill>
                  <a:srgbClr val="2A2723"/>
                </a:solidFill>
                <a:latin typeface="Calibri Light" panose="020F0302020204030204" pitchFamily="34" charset="0"/>
              </a:rPr>
              <a:t>and </a:t>
            </a:r>
            <a:r>
              <a:rPr lang="fi-FI" dirty="0" err="1">
                <a:solidFill>
                  <a:srgbClr val="2A2723"/>
                </a:solidFill>
                <a:latin typeface="Calibri Light" panose="020F0302020204030204" pitchFamily="34" charset="0"/>
              </a:rPr>
              <a:t>executive</a:t>
            </a:r>
            <a:r>
              <a:rPr lang="fi-FI" dirty="0">
                <a:solidFill>
                  <a:srgbClr val="2A2723"/>
                </a:solidFill>
                <a:latin typeface="Calibri Light" panose="020F0302020204030204" pitchFamily="34" charset="0"/>
              </a:rPr>
              <a:t> </a:t>
            </a:r>
            <a:r>
              <a:rPr lang="fi-FI" dirty="0" err="1">
                <a:solidFill>
                  <a:srgbClr val="2A2723"/>
                </a:solidFill>
                <a:latin typeface="Calibri Light" panose="020F0302020204030204" pitchFamily="34" charset="0"/>
              </a:rPr>
              <a:t>teams</a:t>
            </a:r>
            <a:endParaRPr lang="fi-FI" dirty="0">
              <a:solidFill>
                <a:srgbClr val="2A2723"/>
              </a:solidFill>
              <a:latin typeface="Calibri Light" panose="020F0302020204030204" pitchFamily="34" charset="0"/>
            </a:endParaRPr>
          </a:p>
          <a:p>
            <a:pPr marL="257175" indent="-257175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b="1" dirty="0" err="1">
                <a:solidFill>
                  <a:srgbClr val="2A2723"/>
                </a:solidFill>
                <a:latin typeface="Calibri Light" panose="020F0302020204030204" pitchFamily="34" charset="0"/>
              </a:rPr>
              <a:t>Wellness</a:t>
            </a:r>
            <a:r>
              <a:rPr lang="fi-FI" b="1" dirty="0">
                <a:solidFill>
                  <a:srgbClr val="2A2723"/>
                </a:solidFill>
                <a:latin typeface="Calibri Light" panose="020F0302020204030204" pitchFamily="34" charset="0"/>
              </a:rPr>
              <a:t> </a:t>
            </a:r>
            <a:r>
              <a:rPr lang="fi-FI" b="1" dirty="0" err="1">
                <a:solidFill>
                  <a:srgbClr val="2A2723"/>
                </a:solidFill>
                <a:latin typeface="Calibri Light" panose="020F0302020204030204" pitchFamily="34" charset="0"/>
              </a:rPr>
              <a:t>programs</a:t>
            </a:r>
            <a:r>
              <a:rPr lang="fi-FI" b="1" dirty="0">
                <a:solidFill>
                  <a:srgbClr val="2A2723"/>
                </a:solidFill>
                <a:latin typeface="Calibri Light" panose="020F0302020204030204" pitchFamily="34" charset="0"/>
              </a:rPr>
              <a:t> </a:t>
            </a:r>
            <a:r>
              <a:rPr lang="fi-FI" dirty="0">
                <a:solidFill>
                  <a:srgbClr val="2A2723"/>
                </a:solidFill>
                <a:latin typeface="Calibri Light" panose="020F0302020204030204" pitchFamily="34" charset="0"/>
              </a:rPr>
              <a:t>for </a:t>
            </a:r>
            <a:r>
              <a:rPr lang="fi-FI" dirty="0" err="1">
                <a:solidFill>
                  <a:srgbClr val="2A2723"/>
                </a:solidFill>
                <a:latin typeface="Calibri Light" panose="020F0302020204030204" pitchFamily="34" charset="0"/>
              </a:rPr>
              <a:t>entire</a:t>
            </a:r>
            <a:r>
              <a:rPr lang="fi-FI" dirty="0">
                <a:solidFill>
                  <a:srgbClr val="2A2723"/>
                </a:solidFill>
                <a:latin typeface="Calibri Light" panose="020F0302020204030204" pitchFamily="34" charset="0"/>
              </a:rPr>
              <a:t> </a:t>
            </a:r>
            <a:r>
              <a:rPr lang="fi-FI" dirty="0" err="1">
                <a:solidFill>
                  <a:srgbClr val="2A2723"/>
                </a:solidFill>
                <a:latin typeface="Calibri Light" panose="020F0302020204030204" pitchFamily="34" charset="0"/>
              </a:rPr>
              <a:t>personnel</a:t>
            </a:r>
            <a:endParaRPr lang="fi-FI" dirty="0">
              <a:solidFill>
                <a:srgbClr val="2A2723"/>
              </a:solidFill>
              <a:latin typeface="Calibri Light" panose="020F0302020204030204" pitchFamily="34" charset="0"/>
            </a:endParaRPr>
          </a:p>
          <a:p>
            <a:pPr marL="257175" indent="-257175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rgbClr val="2A2723"/>
                </a:solidFill>
                <a:latin typeface="Calibri Light" panose="020F0302020204030204" pitchFamily="34" charset="0"/>
              </a:rPr>
              <a:t>Annual</a:t>
            </a:r>
            <a:r>
              <a:rPr lang="fi-FI" dirty="0">
                <a:solidFill>
                  <a:srgbClr val="2A2723"/>
                </a:solidFill>
                <a:latin typeface="Calibri Light" panose="020F0302020204030204" pitchFamily="34" charset="0"/>
              </a:rPr>
              <a:t> </a:t>
            </a:r>
            <a:r>
              <a:rPr lang="fi-FI" b="1" dirty="0" err="1">
                <a:solidFill>
                  <a:srgbClr val="2A2723"/>
                </a:solidFill>
                <a:latin typeface="Calibri Light" panose="020F0302020204030204" pitchFamily="34" charset="0"/>
              </a:rPr>
              <a:t>health</a:t>
            </a:r>
            <a:r>
              <a:rPr lang="fi-FI" b="1" dirty="0">
                <a:solidFill>
                  <a:srgbClr val="2A2723"/>
                </a:solidFill>
                <a:latin typeface="Calibri Light" panose="020F0302020204030204" pitchFamily="34" charset="0"/>
              </a:rPr>
              <a:t> </a:t>
            </a:r>
            <a:r>
              <a:rPr lang="fi-FI" b="1" dirty="0" err="1">
                <a:solidFill>
                  <a:srgbClr val="2A2723"/>
                </a:solidFill>
                <a:latin typeface="Calibri Light" panose="020F0302020204030204" pitchFamily="34" charset="0"/>
              </a:rPr>
              <a:t>checks</a:t>
            </a:r>
            <a:r>
              <a:rPr lang="fi-FI" dirty="0">
                <a:solidFill>
                  <a:srgbClr val="2A2723"/>
                </a:solidFill>
                <a:latin typeface="Calibri Light" panose="020F0302020204030204" pitchFamily="34" charset="0"/>
              </a:rPr>
              <a:t>, for </a:t>
            </a:r>
            <a:r>
              <a:rPr lang="fi-FI" dirty="0" err="1">
                <a:solidFill>
                  <a:srgbClr val="2A2723"/>
                </a:solidFill>
                <a:latin typeface="Calibri Light" panose="020F0302020204030204" pitchFamily="34" charset="0"/>
              </a:rPr>
              <a:t>example</a:t>
            </a:r>
            <a:endParaRPr lang="fi-FI" dirty="0">
              <a:solidFill>
                <a:srgbClr val="2A2723"/>
              </a:solidFill>
              <a:latin typeface="Calibri Light" panose="020F0302020204030204" pitchFamily="34" charset="0"/>
            </a:endParaRPr>
          </a:p>
          <a:p>
            <a:pPr marL="833438" lvl="1" indent="-257175"/>
            <a:r>
              <a:rPr lang="fi-FI" dirty="0">
                <a:solidFill>
                  <a:srgbClr val="2A2723"/>
                </a:solidFill>
                <a:latin typeface="Calibri Light" panose="020F0302020204030204" pitchFamily="34" charset="0"/>
              </a:rPr>
              <a:t>People </a:t>
            </a:r>
            <a:r>
              <a:rPr lang="fi-FI" dirty="0" err="1">
                <a:solidFill>
                  <a:srgbClr val="2A2723"/>
                </a:solidFill>
                <a:latin typeface="Calibri Light" panose="020F0302020204030204" pitchFamily="34" charset="0"/>
              </a:rPr>
              <a:t>who</a:t>
            </a:r>
            <a:r>
              <a:rPr lang="fi-FI" dirty="0">
                <a:solidFill>
                  <a:srgbClr val="2A2723"/>
                </a:solidFill>
                <a:latin typeface="Calibri Light" panose="020F0302020204030204" pitchFamily="34" charset="0"/>
              </a:rPr>
              <a:t> </a:t>
            </a:r>
            <a:r>
              <a:rPr lang="fi-FI" dirty="0" err="1">
                <a:solidFill>
                  <a:srgbClr val="2A2723"/>
                </a:solidFill>
                <a:latin typeface="Calibri Light" panose="020F0302020204030204" pitchFamily="34" charset="0"/>
              </a:rPr>
              <a:t>travel</a:t>
            </a:r>
            <a:r>
              <a:rPr lang="fi-FI" dirty="0">
                <a:solidFill>
                  <a:srgbClr val="2A2723"/>
                </a:solidFill>
                <a:latin typeface="Calibri Light" panose="020F0302020204030204" pitchFamily="34" charset="0"/>
              </a:rPr>
              <a:t> a </a:t>
            </a:r>
            <a:r>
              <a:rPr lang="fi-FI" dirty="0" err="1">
                <a:solidFill>
                  <a:srgbClr val="2A2723"/>
                </a:solidFill>
                <a:latin typeface="Calibri Light" panose="020F0302020204030204" pitchFamily="34" charset="0"/>
              </a:rPr>
              <a:t>lot</a:t>
            </a:r>
            <a:endParaRPr lang="fi-FI" dirty="0">
              <a:solidFill>
                <a:srgbClr val="2A2723"/>
              </a:solidFill>
              <a:latin typeface="Calibri Light" panose="020F0302020204030204" pitchFamily="34" charset="0"/>
            </a:endParaRPr>
          </a:p>
          <a:p>
            <a:pPr marL="833438" lvl="1" indent="-257175"/>
            <a:r>
              <a:rPr lang="fi-FI" dirty="0">
                <a:solidFill>
                  <a:srgbClr val="2A2723"/>
                </a:solidFill>
                <a:latin typeface="Calibri Light" panose="020F0302020204030204" pitchFamily="34" charset="0"/>
              </a:rPr>
              <a:t>Shift </a:t>
            </a:r>
            <a:r>
              <a:rPr lang="fi-FI" dirty="0" err="1">
                <a:solidFill>
                  <a:srgbClr val="2A2723"/>
                </a:solidFill>
                <a:latin typeface="Calibri Light" panose="020F0302020204030204" pitchFamily="34" charset="0"/>
              </a:rPr>
              <a:t>workers</a:t>
            </a:r>
            <a:endParaRPr lang="fi-FI" dirty="0">
              <a:solidFill>
                <a:srgbClr val="2A2723"/>
              </a:solidFill>
              <a:latin typeface="Calibri Light" panose="020F0302020204030204" pitchFamily="34" charset="0"/>
            </a:endParaRPr>
          </a:p>
          <a:p>
            <a:pPr marL="257175" indent="-257175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rgbClr val="2A2723"/>
                </a:solidFill>
                <a:latin typeface="Calibri Light" panose="020F0302020204030204" pitchFamily="34" charset="0"/>
              </a:rPr>
              <a:t>As </a:t>
            </a:r>
            <a:r>
              <a:rPr lang="fi-FI" b="1" dirty="0" err="1">
                <a:solidFill>
                  <a:srgbClr val="2A2723"/>
                </a:solidFill>
                <a:latin typeface="Calibri Light" panose="020F0302020204030204" pitchFamily="34" charset="0"/>
              </a:rPr>
              <a:t>part</a:t>
            </a:r>
            <a:r>
              <a:rPr lang="fi-FI" b="1" dirty="0">
                <a:solidFill>
                  <a:srgbClr val="2A2723"/>
                </a:solidFill>
                <a:latin typeface="Calibri Light" panose="020F0302020204030204" pitchFamily="34" charset="0"/>
              </a:rPr>
              <a:t> of </a:t>
            </a:r>
            <a:r>
              <a:rPr lang="fi-FI" b="1" dirty="0" err="1">
                <a:solidFill>
                  <a:srgbClr val="2A2723"/>
                </a:solidFill>
                <a:latin typeface="Calibri Light" panose="020F0302020204030204" pitchFamily="34" charset="0"/>
              </a:rPr>
              <a:t>targeted</a:t>
            </a:r>
            <a:r>
              <a:rPr lang="fi-FI" b="1" dirty="0">
                <a:solidFill>
                  <a:srgbClr val="2A2723"/>
                </a:solidFill>
                <a:latin typeface="Calibri Light" panose="020F0302020204030204" pitchFamily="34" charset="0"/>
              </a:rPr>
              <a:t> </a:t>
            </a:r>
            <a:r>
              <a:rPr lang="fi-FI" b="1" dirty="0" err="1">
                <a:solidFill>
                  <a:srgbClr val="2A2723"/>
                </a:solidFill>
                <a:latin typeface="Calibri Light" panose="020F0302020204030204" pitchFamily="34" charset="0"/>
              </a:rPr>
              <a:t>wellness</a:t>
            </a:r>
            <a:r>
              <a:rPr lang="fi-FI" b="1" dirty="0">
                <a:solidFill>
                  <a:srgbClr val="2A2723"/>
                </a:solidFill>
                <a:latin typeface="Calibri Light" panose="020F0302020204030204" pitchFamily="34" charset="0"/>
              </a:rPr>
              <a:t> </a:t>
            </a:r>
            <a:r>
              <a:rPr lang="fi-FI" b="1" dirty="0" err="1">
                <a:solidFill>
                  <a:srgbClr val="2A2723"/>
                </a:solidFill>
                <a:latin typeface="Calibri Light" panose="020F0302020204030204" pitchFamily="34" charset="0"/>
              </a:rPr>
              <a:t>initiatives</a:t>
            </a:r>
            <a:endParaRPr lang="fi-FI" b="1" dirty="0">
              <a:solidFill>
                <a:srgbClr val="2A2723"/>
              </a:solidFill>
              <a:latin typeface="Calibri Light" panose="020F0302020204030204" pitchFamily="34" charset="0"/>
            </a:endParaRPr>
          </a:p>
          <a:p>
            <a:pPr marL="833438" lvl="1" indent="-257175"/>
            <a:r>
              <a:rPr lang="fi-FI" dirty="0" err="1">
                <a:solidFill>
                  <a:srgbClr val="2A2723"/>
                </a:solidFill>
                <a:latin typeface="Calibri Light" panose="020F0302020204030204" pitchFamily="34" charset="0"/>
              </a:rPr>
              <a:t>Stress</a:t>
            </a:r>
            <a:r>
              <a:rPr lang="fi-FI" dirty="0">
                <a:solidFill>
                  <a:srgbClr val="2A2723"/>
                </a:solidFill>
                <a:latin typeface="Calibri Light" panose="020F0302020204030204" pitchFamily="34" charset="0"/>
              </a:rPr>
              <a:t> management</a:t>
            </a:r>
          </a:p>
          <a:p>
            <a:pPr marL="833438" lvl="1" indent="-257175"/>
            <a:r>
              <a:rPr lang="fi-FI" dirty="0" err="1">
                <a:solidFill>
                  <a:srgbClr val="2A2723"/>
                </a:solidFill>
                <a:latin typeface="Calibri Light" panose="020F0302020204030204" pitchFamily="34" charset="0"/>
              </a:rPr>
              <a:t>Weight</a:t>
            </a:r>
            <a:r>
              <a:rPr lang="fi-FI" dirty="0">
                <a:solidFill>
                  <a:srgbClr val="2A2723"/>
                </a:solidFill>
                <a:latin typeface="Calibri Light" panose="020F0302020204030204" pitchFamily="34" charset="0"/>
              </a:rPr>
              <a:t> </a:t>
            </a:r>
            <a:r>
              <a:rPr lang="fi-FI" dirty="0" err="1">
                <a:solidFill>
                  <a:srgbClr val="2A2723"/>
                </a:solidFill>
                <a:latin typeface="Calibri Light" panose="020F0302020204030204" pitchFamily="34" charset="0"/>
              </a:rPr>
              <a:t>loss</a:t>
            </a:r>
            <a:endParaRPr lang="fi-FI" dirty="0">
              <a:solidFill>
                <a:srgbClr val="2A2723"/>
              </a:solidFill>
              <a:latin typeface="Calibri Light" panose="020F0302020204030204" pitchFamily="34" charset="0"/>
            </a:endParaRPr>
          </a:p>
          <a:p>
            <a:pPr marL="833438" lvl="1" indent="-257175"/>
            <a:r>
              <a:rPr lang="fi-FI" dirty="0" err="1">
                <a:solidFill>
                  <a:srgbClr val="2A2723"/>
                </a:solidFill>
                <a:latin typeface="Calibri Light" panose="020F0302020204030204" pitchFamily="34" charset="0"/>
              </a:rPr>
              <a:t>Exercise</a:t>
            </a:r>
            <a:endParaRPr lang="fi-FI" dirty="0">
              <a:solidFill>
                <a:srgbClr val="2A2723"/>
              </a:solidFill>
              <a:latin typeface="Calibri Light" panose="020F0302020204030204" pitchFamily="34" charset="0"/>
            </a:endParaRPr>
          </a:p>
          <a:p>
            <a:endParaRPr lang="fi-FI" dirty="0"/>
          </a:p>
        </p:txBody>
      </p:sp>
      <p:pic>
        <p:nvPicPr>
          <p:cNvPr id="7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8167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56125"/>
            <a:ext cx="10515600" cy="530614"/>
          </a:xfrm>
        </p:spPr>
        <p:txBody>
          <a:bodyPr/>
          <a:lstStyle/>
          <a:p>
            <a:r>
              <a:rPr lang="en-GB" dirty="0"/>
              <a:t>WHAT DOES YOUR DAY LOOK LIKE?</a:t>
            </a:r>
            <a:endParaRPr lang="fi-FI" dirty="0"/>
          </a:p>
        </p:txBody>
      </p:sp>
      <p:sp>
        <p:nvSpPr>
          <p:cNvPr id="5" name="Tekstiruutu 7"/>
          <p:cNvSpPr txBox="1"/>
          <p:nvPr/>
        </p:nvSpPr>
        <p:spPr>
          <a:xfrm>
            <a:off x="1453732" y="1108811"/>
            <a:ext cx="3030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Do you recover during the day?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(e.g. break / relaxation moment)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4838835" y="1131552"/>
            <a:ext cx="2514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b="1" kern="0" dirty="0">
                <a:solidFill>
                  <a:srgbClr val="FF0000"/>
                </a:solidFill>
              </a:rPr>
              <a:t>What are the health and fitness effects of your exercise</a:t>
            </a:r>
            <a: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?</a:t>
            </a:r>
          </a:p>
        </p:txBody>
      </p:sp>
      <p:sp>
        <p:nvSpPr>
          <p:cNvPr id="7" name="Tekstiruutu 2"/>
          <p:cNvSpPr txBox="1"/>
          <p:nvPr/>
        </p:nvSpPr>
        <p:spPr>
          <a:xfrm>
            <a:off x="8062800" y="1156003"/>
            <a:ext cx="2922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b="1" kern="0" dirty="0">
                <a:solidFill>
                  <a:srgbClr val="FF0000"/>
                </a:solidFill>
              </a:rPr>
              <a:t>Is your sleep restorative</a:t>
            </a:r>
            <a:r>
              <a: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?</a:t>
            </a:r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893" y="1854104"/>
            <a:ext cx="8052214" cy="2711589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42" y="4718646"/>
            <a:ext cx="3633299" cy="1027927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841" y="4718647"/>
            <a:ext cx="3737918" cy="1027927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18857"/>
            <a:ext cx="3201803" cy="10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6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LIFESTYLE ASSESSMENT STEPS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2" y="1479661"/>
            <a:ext cx="8858256" cy="46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20629"/>
      </p:ext>
    </p:extLst>
  </p:cSld>
  <p:clrMapOvr>
    <a:masterClrMapping/>
  </p:clrMapOvr>
</p:sld>
</file>

<file path=ppt/theme/theme1.xml><?xml version="1.0" encoding="utf-8"?>
<a:theme xmlns:a="http://schemas.openxmlformats.org/drawingml/2006/main" name="FirstBeat">
  <a:themeElements>
    <a:clrScheme name="Firstbeat">
      <a:dk1>
        <a:srgbClr val="2A2723"/>
      </a:dk1>
      <a:lt1>
        <a:srgbClr val="FFFFFF"/>
      </a:lt1>
      <a:dk2>
        <a:srgbClr val="E32A21"/>
      </a:dk2>
      <a:lt2>
        <a:srgbClr val="EEEEEE"/>
      </a:lt2>
      <a:accent1>
        <a:srgbClr val="E32A21"/>
      </a:accent1>
      <a:accent2>
        <a:srgbClr val="B9251D"/>
      </a:accent2>
      <a:accent3>
        <a:srgbClr val="E32A21"/>
      </a:accent3>
      <a:accent4>
        <a:srgbClr val="B9251D"/>
      </a:accent4>
      <a:accent5>
        <a:srgbClr val="73C400"/>
      </a:accent5>
      <a:accent6>
        <a:srgbClr val="0071DB"/>
      </a:accent6>
      <a:hlink>
        <a:srgbClr val="0071DB"/>
      </a:hlink>
      <a:folHlink>
        <a:srgbClr val="73C400"/>
      </a:folHlink>
    </a:clrScheme>
    <a:fontScheme name="Firstbeat">
      <a:majorFont>
        <a:latin typeface="Calibri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irstbeat Dark">
  <a:themeElements>
    <a:clrScheme name="Firstbeat">
      <a:dk1>
        <a:srgbClr val="2A2723"/>
      </a:dk1>
      <a:lt1>
        <a:srgbClr val="FFFFFF"/>
      </a:lt1>
      <a:dk2>
        <a:srgbClr val="E32A21"/>
      </a:dk2>
      <a:lt2>
        <a:srgbClr val="EEEEEE"/>
      </a:lt2>
      <a:accent1>
        <a:srgbClr val="E32A21"/>
      </a:accent1>
      <a:accent2>
        <a:srgbClr val="B9251D"/>
      </a:accent2>
      <a:accent3>
        <a:srgbClr val="E32A21"/>
      </a:accent3>
      <a:accent4>
        <a:srgbClr val="B9251D"/>
      </a:accent4>
      <a:accent5>
        <a:srgbClr val="73C400"/>
      </a:accent5>
      <a:accent6>
        <a:srgbClr val="0071DB"/>
      </a:accent6>
      <a:hlink>
        <a:srgbClr val="0071DB"/>
      </a:hlink>
      <a:folHlink>
        <a:srgbClr val="73C4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FirstBeat">
  <a:themeElements>
    <a:clrScheme name="Firstbeat">
      <a:dk1>
        <a:srgbClr val="2A2723"/>
      </a:dk1>
      <a:lt1>
        <a:srgbClr val="FFFFFF"/>
      </a:lt1>
      <a:dk2>
        <a:srgbClr val="E32A21"/>
      </a:dk2>
      <a:lt2>
        <a:srgbClr val="EEEEEE"/>
      </a:lt2>
      <a:accent1>
        <a:srgbClr val="E32A21"/>
      </a:accent1>
      <a:accent2>
        <a:srgbClr val="B9251D"/>
      </a:accent2>
      <a:accent3>
        <a:srgbClr val="E32A21"/>
      </a:accent3>
      <a:accent4>
        <a:srgbClr val="B9251D"/>
      </a:accent4>
      <a:accent5>
        <a:srgbClr val="73C400"/>
      </a:accent5>
      <a:accent6>
        <a:srgbClr val="0071DB"/>
      </a:accent6>
      <a:hlink>
        <a:srgbClr val="0071DB"/>
      </a:hlink>
      <a:folHlink>
        <a:srgbClr val="73C400"/>
      </a:folHlink>
    </a:clrScheme>
    <a:fontScheme name="Firstbeat">
      <a:majorFont>
        <a:latin typeface="Calibri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FirstBeat">
  <a:themeElements>
    <a:clrScheme name="Firstbeat">
      <a:dk1>
        <a:srgbClr val="2A2723"/>
      </a:dk1>
      <a:lt1>
        <a:srgbClr val="FFFFFF"/>
      </a:lt1>
      <a:dk2>
        <a:srgbClr val="E32A21"/>
      </a:dk2>
      <a:lt2>
        <a:srgbClr val="EEEEEE"/>
      </a:lt2>
      <a:accent1>
        <a:srgbClr val="E32A21"/>
      </a:accent1>
      <a:accent2>
        <a:srgbClr val="B9251D"/>
      </a:accent2>
      <a:accent3>
        <a:srgbClr val="E32A21"/>
      </a:accent3>
      <a:accent4>
        <a:srgbClr val="B9251D"/>
      </a:accent4>
      <a:accent5>
        <a:srgbClr val="73C400"/>
      </a:accent5>
      <a:accent6>
        <a:srgbClr val="0071DB"/>
      </a:accent6>
      <a:hlink>
        <a:srgbClr val="0071DB"/>
      </a:hlink>
      <a:folHlink>
        <a:srgbClr val="73C400"/>
      </a:folHlink>
    </a:clrScheme>
    <a:fontScheme name="Firstbeat">
      <a:majorFont>
        <a:latin typeface="Calibri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E9B95B9D39F74D9E9BE2C27ECB651C" ma:contentTypeVersion="4" ma:contentTypeDescription="Create a new document." ma:contentTypeScope="" ma:versionID="58f327adbf16b9a81053bb96bb1cb293">
  <xsd:schema xmlns:xsd="http://www.w3.org/2001/XMLSchema" xmlns:xs="http://www.w3.org/2001/XMLSchema" xmlns:p="http://schemas.microsoft.com/office/2006/metadata/properties" xmlns:ns2="16eb7f24-2fb0-4847-858d-8b73c6294ab3" xmlns:ns3="be3141bb-9ba4-4a58-8e25-ee38c79a21a0" targetNamespace="http://schemas.microsoft.com/office/2006/metadata/properties" ma:root="true" ma:fieldsID="57904639778bbcfd46e3e161efcadc9b" ns2:_="" ns3:_="">
    <xsd:import namespace="16eb7f24-2fb0-4847-858d-8b73c6294ab3"/>
    <xsd:import namespace="be3141bb-9ba4-4a58-8e25-ee38c79a21a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eb7f24-2fb0-4847-858d-8b73c6294ab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3141bb-9ba4-4a58-8e25-ee38c79a21a0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2515A1-A3CC-4740-865D-7B4E27B3C897}">
  <ds:schemaRefs>
    <ds:schemaRef ds:uri="http://purl.org/dc/elements/1.1/"/>
    <ds:schemaRef ds:uri="http://schemas.microsoft.com/office/2006/metadata/properties"/>
    <ds:schemaRef ds:uri="http://purl.org/dc/terms/"/>
    <ds:schemaRef ds:uri="16eb7f24-2fb0-4847-858d-8b73c6294ab3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be3141bb-9ba4-4a58-8e25-ee38c79a21a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17C4948-DF03-4973-AC38-F29EC27C30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eb7f24-2fb0-4847-858d-8b73c6294ab3"/>
    <ds:schemaRef ds:uri="be3141bb-9ba4-4a58-8e25-ee38c79a21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0E232D-DF11-426E-9FDC-C93ACB8908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636</Words>
  <Application>Microsoft Office PowerPoint</Application>
  <PresentationFormat>Laajakuva</PresentationFormat>
  <Paragraphs>100</Paragraphs>
  <Slides>12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12</vt:i4>
      </vt:variant>
    </vt:vector>
  </HeadingPairs>
  <TitlesOfParts>
    <vt:vector size="22" baseType="lpstr">
      <vt:lpstr>MS PGothic</vt:lpstr>
      <vt:lpstr>Arial</vt:lpstr>
      <vt:lpstr>Calibri</vt:lpstr>
      <vt:lpstr>Calibri Bold</vt:lpstr>
      <vt:lpstr>Calibri Light</vt:lpstr>
      <vt:lpstr>Myriad Pro</vt:lpstr>
      <vt:lpstr>FirstBeat</vt:lpstr>
      <vt:lpstr>Firstbeat Dark</vt:lpstr>
      <vt:lpstr>1_FirstBeat</vt:lpstr>
      <vt:lpstr>2_FirstBeat</vt:lpstr>
      <vt:lpstr>LIFESTYLE ASSESSMENT: BENEFITS FOR BUSINESSES</vt:lpstr>
      <vt:lpstr>FIRSTBEAT</vt:lpstr>
      <vt:lpstr>PERSONALIZED INSIGHTS FOR HEALTH AND PERFORMANCE</vt:lpstr>
      <vt:lpstr>FIRSTBEAT LIFESTYLE ASSESSMENT</vt:lpstr>
      <vt:lpstr>LIFESTYLE ASSESSMENT BACKGROUND</vt:lpstr>
      <vt:lpstr>WHAT DOES THE LIFESTYLE ASSESSMENT OFFER TO YOUR BUSINESS?</vt:lpstr>
      <vt:lpstr>WHO IS LIFESTYLE ASSESSMENT SUITABLE FOR?</vt:lpstr>
      <vt:lpstr>WHAT DOES YOUR DAY LOOK LIKE?</vt:lpstr>
      <vt:lpstr>LIFESTYLE ASSESSMENT STEPS</vt:lpstr>
      <vt:lpstr>GETTING RESULTS</vt:lpstr>
      <vt:lpstr>CUSTOMER REFERENCES</vt:lpstr>
      <vt:lpstr>GOALS THAT PEOPLE TYPICALLY SET TO IMPROVE WELL-BEING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LIFESTYLE ASSESSMENT: IMPROVE YOUR WELL-BEING</dc:title>
  <dc:creator>Lenovo</dc:creator>
  <cp:lastModifiedBy>Essi Vesala</cp:lastModifiedBy>
  <cp:revision>288</cp:revision>
  <cp:lastPrinted>2017-05-24T05:12:42Z</cp:lastPrinted>
  <dcterms:modified xsi:type="dcterms:W3CDTF">2018-11-09T07:10:01Z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0x01010012E9B95B9D39F74D9E9BE2C27ECB651C</vt:lpwstr>
  </property>
</Properties>
</file>