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25"/>
  </p:notesMasterIdLst>
  <p:sldIdLst>
    <p:sldId id="757" r:id="rId5"/>
    <p:sldId id="805" r:id="rId6"/>
    <p:sldId id="259" r:id="rId7"/>
    <p:sldId id="807" r:id="rId8"/>
    <p:sldId id="808" r:id="rId9"/>
    <p:sldId id="809" r:id="rId10"/>
    <p:sldId id="791" r:id="rId11"/>
    <p:sldId id="810" r:id="rId12"/>
    <p:sldId id="811" r:id="rId13"/>
    <p:sldId id="819" r:id="rId14"/>
    <p:sldId id="820" r:id="rId15"/>
    <p:sldId id="629" r:id="rId16"/>
    <p:sldId id="630" r:id="rId17"/>
    <p:sldId id="812" r:id="rId18"/>
    <p:sldId id="813" r:id="rId19"/>
    <p:sldId id="814" r:id="rId20"/>
    <p:sldId id="815" r:id="rId21"/>
    <p:sldId id="816" r:id="rId22"/>
    <p:sldId id="792" r:id="rId23"/>
    <p:sldId id="81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70DA"/>
    <a:srgbClr val="72C301"/>
    <a:srgbClr val="E42A2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5D815-1FFE-4BC2-8C2B-FB6AAC991151}" v="1" dt="2019-08-14T08:41:28.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457" autoAdjust="0"/>
  </p:normalViewPr>
  <p:slideViewPr>
    <p:cSldViewPr snapToGrid="0">
      <p:cViewPr varScale="1">
        <p:scale>
          <a:sx n="62" d="100"/>
          <a:sy n="62" d="100"/>
        </p:scale>
        <p:origin x="1488"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CADA1-3FF7-4D88-8112-3775FE7667B6}" type="datetimeFigureOut">
              <a:rPr lang="en-GB" smtClean="0"/>
              <a:t>14/08/2019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1D393-3D3F-4013-A5A6-7D7023AC3282}" type="slidenum">
              <a:rPr lang="en-GB" smtClean="0"/>
              <a:t>‹#›</a:t>
            </a:fld>
            <a:endParaRPr lang="en-GB"/>
          </a:p>
        </p:txBody>
      </p:sp>
    </p:spTree>
    <p:extLst>
      <p:ext uri="{BB962C8B-B14F-4D97-AF65-F5344CB8AC3E}">
        <p14:creationId xmlns:p14="http://schemas.microsoft.com/office/powerpoint/2010/main" val="1021027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a:p>
        </p:txBody>
      </p:sp>
      <p:sp>
        <p:nvSpPr>
          <p:cNvPr id="4" name="Dian numeron paikkamerkki 3"/>
          <p:cNvSpPr>
            <a:spLocks noGrp="1"/>
          </p:cNvSpPr>
          <p:nvPr>
            <p:ph type="sldNum" sz="quarter" idx="5"/>
          </p:nvPr>
        </p:nvSpPr>
        <p:spPr/>
        <p:txBody>
          <a:bodyPr/>
          <a:lstStyle/>
          <a:p>
            <a:fld id="{8FA1D393-3D3F-4013-A5A6-7D7023AC3282}" type="slidenum">
              <a:rPr lang="en-GB" smtClean="0"/>
              <a:t>1</a:t>
            </a:fld>
            <a:endParaRPr lang="en-GB"/>
          </a:p>
        </p:txBody>
      </p:sp>
    </p:spTree>
    <p:extLst>
      <p:ext uri="{BB962C8B-B14F-4D97-AF65-F5344CB8AC3E}">
        <p14:creationId xmlns:p14="http://schemas.microsoft.com/office/powerpoint/2010/main" val="2174125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Yhteenveto mittausajanjaksosta. Voimavarakuvaajan on tarkoitus kuvastaa elätkö mittausjakson aikana voimavarojasi kuluttaen vai niitä kerryttäen. Kun elämme mittausjakson aikana normaalia elämää, voimavarakuvaaja näyttää voimavarojesi tilanteen myös isommassa kuvassa. Kannattaa korostaa, että mittauksen aikana ei ole tarkoitus pyrkiä elämään optimaalisesti, vaan tarkoitus on tutustua tämänhetkiseen elämääsi.  </a:t>
            </a:r>
          </a:p>
        </p:txBody>
      </p:sp>
      <p:sp>
        <p:nvSpPr>
          <p:cNvPr id="4" name="Slide Number Placeholder 3"/>
          <p:cNvSpPr>
            <a:spLocks noGrp="1"/>
          </p:cNvSpPr>
          <p:nvPr>
            <p:ph type="sldNum" sz="quarter" idx="10"/>
          </p:nvPr>
        </p:nvSpPr>
        <p:spPr/>
        <p:txBody>
          <a:bodyPr/>
          <a:lstStyle/>
          <a:p>
            <a:fld id="{56D735E5-D57A-344F-864A-55C22215C564}" type="slidenum">
              <a:rPr lang="en-US" smtClean="0"/>
              <a:t>11</a:t>
            </a:fld>
            <a:endParaRPr lang="en-US"/>
          </a:p>
        </p:txBody>
      </p:sp>
    </p:spTree>
    <p:extLst>
      <p:ext uri="{BB962C8B-B14F-4D97-AF65-F5344CB8AC3E}">
        <p14:creationId xmlns:p14="http://schemas.microsoft.com/office/powerpoint/2010/main" val="2364722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Case Alkoholi</a:t>
            </a:r>
          </a:p>
        </p:txBody>
      </p:sp>
    </p:spTree>
    <p:extLst>
      <p:ext uri="{BB962C8B-B14F-4D97-AF65-F5344CB8AC3E}">
        <p14:creationId xmlns:p14="http://schemas.microsoft.com/office/powerpoint/2010/main" val="1269721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Case liikunnan vaikutus </a:t>
            </a:r>
            <a:r>
              <a:rPr lang="fi-FI" err="1"/>
              <a:t>yöpalautumiseen</a:t>
            </a:r>
            <a:endParaRPr lang="fi-FI"/>
          </a:p>
        </p:txBody>
      </p:sp>
    </p:spTree>
    <p:extLst>
      <p:ext uri="{BB962C8B-B14F-4D97-AF65-F5344CB8AC3E}">
        <p14:creationId xmlns:p14="http://schemas.microsoft.com/office/powerpoint/2010/main" val="669195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Olennaista</a:t>
            </a:r>
            <a:r>
              <a:rPr lang="en-GB"/>
              <a:t> </a:t>
            </a:r>
            <a:r>
              <a:rPr lang="en-GB" err="1"/>
              <a:t>painottaa</a:t>
            </a:r>
            <a:r>
              <a:rPr lang="en-GB"/>
              <a:t> </a:t>
            </a:r>
            <a:r>
              <a:rPr lang="en-GB" err="1"/>
              <a:t>ohjeistusta</a:t>
            </a:r>
            <a:r>
              <a:rPr lang="en-GB"/>
              <a:t>, </a:t>
            </a:r>
            <a:r>
              <a:rPr lang="en-GB" err="1"/>
              <a:t>kuinka</a:t>
            </a:r>
            <a:r>
              <a:rPr lang="en-GB"/>
              <a:t> </a:t>
            </a:r>
            <a:r>
              <a:rPr lang="en-GB" err="1"/>
              <a:t>kuntotasoarvio</a:t>
            </a:r>
            <a:r>
              <a:rPr lang="en-GB"/>
              <a:t> </a:t>
            </a:r>
            <a:r>
              <a:rPr lang="en-GB" err="1"/>
              <a:t>voidaan</a:t>
            </a:r>
            <a:r>
              <a:rPr lang="en-GB"/>
              <a:t> </a:t>
            </a:r>
            <a:r>
              <a:rPr lang="en-GB" err="1"/>
              <a:t>toteuttaa</a:t>
            </a:r>
            <a:r>
              <a:rPr lang="en-GB"/>
              <a:t> </a:t>
            </a:r>
            <a:r>
              <a:rPr lang="en-GB" err="1"/>
              <a:t>mittauksen</a:t>
            </a:r>
            <a:r>
              <a:rPr lang="en-GB"/>
              <a:t> </a:t>
            </a:r>
            <a:r>
              <a:rPr lang="en-GB" err="1"/>
              <a:t>aikana</a:t>
            </a:r>
            <a:r>
              <a:rPr lang="en-GB"/>
              <a:t>. On </a:t>
            </a:r>
            <a:r>
              <a:rPr lang="en-GB" err="1"/>
              <a:t>erittäin</a:t>
            </a:r>
            <a:r>
              <a:rPr lang="en-GB"/>
              <a:t> </a:t>
            </a:r>
            <a:r>
              <a:rPr lang="en-GB" err="1"/>
              <a:t>tärkeää</a:t>
            </a:r>
            <a:r>
              <a:rPr lang="en-GB"/>
              <a:t>, </a:t>
            </a:r>
            <a:r>
              <a:rPr lang="en-GB" err="1"/>
              <a:t>että</a:t>
            </a:r>
            <a:r>
              <a:rPr lang="en-GB"/>
              <a:t> </a:t>
            </a:r>
            <a:r>
              <a:rPr lang="en-GB" err="1"/>
              <a:t>ohjeita</a:t>
            </a:r>
            <a:r>
              <a:rPr lang="en-GB"/>
              <a:t> </a:t>
            </a:r>
            <a:r>
              <a:rPr lang="en-GB" err="1"/>
              <a:t>noudatetaan</a:t>
            </a:r>
            <a:r>
              <a:rPr lang="en-GB"/>
              <a:t>, </a:t>
            </a:r>
            <a:r>
              <a:rPr lang="en-GB" err="1"/>
              <a:t>jotta</a:t>
            </a:r>
            <a:r>
              <a:rPr lang="en-GB"/>
              <a:t> </a:t>
            </a:r>
            <a:r>
              <a:rPr lang="en-GB" err="1"/>
              <a:t>tulokset</a:t>
            </a:r>
            <a:r>
              <a:rPr lang="en-GB"/>
              <a:t> </a:t>
            </a:r>
            <a:r>
              <a:rPr lang="en-GB" err="1"/>
              <a:t>ovat</a:t>
            </a:r>
            <a:r>
              <a:rPr lang="en-GB"/>
              <a:t> </a:t>
            </a:r>
            <a:r>
              <a:rPr lang="en-GB" err="1"/>
              <a:t>mahdollisimman</a:t>
            </a:r>
            <a:r>
              <a:rPr lang="en-GB"/>
              <a:t> </a:t>
            </a:r>
            <a:r>
              <a:rPr lang="en-GB" err="1"/>
              <a:t>luotettavia</a:t>
            </a:r>
            <a:r>
              <a:rPr lang="en-GB"/>
              <a:t>. </a:t>
            </a:r>
            <a:r>
              <a:rPr lang="en-GB" err="1"/>
              <a:t>Käy</a:t>
            </a:r>
            <a:r>
              <a:rPr lang="en-GB"/>
              <a:t> </a:t>
            </a:r>
            <a:r>
              <a:rPr lang="en-GB" err="1"/>
              <a:t>dian</a:t>
            </a:r>
            <a:r>
              <a:rPr lang="en-GB"/>
              <a:t> </a:t>
            </a:r>
            <a:r>
              <a:rPr lang="en-GB" err="1"/>
              <a:t>jokainen</a:t>
            </a:r>
            <a:r>
              <a:rPr lang="en-GB"/>
              <a:t> </a:t>
            </a:r>
            <a:r>
              <a:rPr lang="en-GB" err="1"/>
              <a:t>kohta</a:t>
            </a:r>
            <a:r>
              <a:rPr lang="en-GB"/>
              <a:t> </a:t>
            </a:r>
            <a:r>
              <a:rPr lang="en-GB" err="1"/>
              <a:t>läpi</a:t>
            </a:r>
            <a:r>
              <a:rPr lang="en-GB"/>
              <a:t>. </a:t>
            </a:r>
          </a:p>
          <a:p>
            <a:endParaRPr lang="en-GB"/>
          </a:p>
          <a:p>
            <a:r>
              <a:rPr lang="en-GB" err="1"/>
              <a:t>Voit</a:t>
            </a:r>
            <a:r>
              <a:rPr lang="en-GB"/>
              <a:t> </a:t>
            </a:r>
            <a:r>
              <a:rPr lang="en-GB" err="1"/>
              <a:t>myös</a:t>
            </a:r>
            <a:r>
              <a:rPr lang="en-GB"/>
              <a:t> </a:t>
            </a:r>
            <a:r>
              <a:rPr lang="en-GB" err="1"/>
              <a:t>korostaa</a:t>
            </a:r>
            <a:r>
              <a:rPr lang="en-GB"/>
              <a:t>, </a:t>
            </a:r>
            <a:r>
              <a:rPr lang="en-GB" err="1"/>
              <a:t>että</a:t>
            </a:r>
            <a:r>
              <a:rPr lang="en-GB"/>
              <a:t> </a:t>
            </a:r>
            <a:r>
              <a:rPr lang="en-GB" err="1"/>
              <a:t>tarkoitus</a:t>
            </a:r>
            <a:r>
              <a:rPr lang="en-GB"/>
              <a:t> </a:t>
            </a:r>
            <a:r>
              <a:rPr lang="en-GB" err="1"/>
              <a:t>ei</a:t>
            </a:r>
            <a:r>
              <a:rPr lang="en-GB"/>
              <a:t> ole </a:t>
            </a:r>
            <a:r>
              <a:rPr lang="en-GB" err="1"/>
              <a:t>kävellä</a:t>
            </a:r>
            <a:r>
              <a:rPr lang="en-GB"/>
              <a:t> </a:t>
            </a:r>
            <a:r>
              <a:rPr lang="en-GB" err="1"/>
              <a:t>täysillä</a:t>
            </a:r>
            <a:r>
              <a:rPr lang="en-GB"/>
              <a:t>, </a:t>
            </a:r>
            <a:r>
              <a:rPr lang="en-GB" err="1"/>
              <a:t>vaan</a:t>
            </a:r>
            <a:r>
              <a:rPr lang="en-GB"/>
              <a:t> </a:t>
            </a:r>
            <a:r>
              <a:rPr lang="en-GB" err="1"/>
              <a:t>ripeästi</a:t>
            </a:r>
            <a:r>
              <a:rPr lang="en-GB"/>
              <a:t> </a:t>
            </a:r>
            <a:r>
              <a:rPr lang="en-GB" err="1"/>
              <a:t>tasaiseen</a:t>
            </a:r>
            <a:r>
              <a:rPr lang="en-GB"/>
              <a:t> </a:t>
            </a:r>
            <a:r>
              <a:rPr lang="en-GB" err="1"/>
              <a:t>tahtiin</a:t>
            </a:r>
            <a:r>
              <a:rPr lang="en-GB"/>
              <a:t>, </a:t>
            </a:r>
            <a:r>
              <a:rPr lang="en-GB" err="1"/>
              <a:t>eli</a:t>
            </a:r>
            <a:r>
              <a:rPr lang="en-GB"/>
              <a:t> </a:t>
            </a:r>
            <a:r>
              <a:rPr lang="en-GB" err="1"/>
              <a:t>pystyt</a:t>
            </a:r>
            <a:r>
              <a:rPr lang="en-GB"/>
              <a:t> </a:t>
            </a:r>
            <a:r>
              <a:rPr lang="en-GB" err="1"/>
              <a:t>ylläpitämään</a:t>
            </a:r>
            <a:r>
              <a:rPr lang="en-GB"/>
              <a:t> </a:t>
            </a:r>
            <a:r>
              <a:rPr lang="en-GB" err="1"/>
              <a:t>saman</a:t>
            </a:r>
            <a:r>
              <a:rPr lang="en-GB"/>
              <a:t> </a:t>
            </a:r>
            <a:r>
              <a:rPr lang="en-GB" err="1"/>
              <a:t>kävelyvauhdin</a:t>
            </a:r>
            <a:r>
              <a:rPr lang="en-GB"/>
              <a:t> </a:t>
            </a:r>
            <a:r>
              <a:rPr lang="en-GB" err="1"/>
              <a:t>koko</a:t>
            </a:r>
            <a:r>
              <a:rPr lang="en-GB"/>
              <a:t> </a:t>
            </a:r>
            <a:r>
              <a:rPr lang="en-GB" err="1"/>
              <a:t>puolen</a:t>
            </a:r>
            <a:r>
              <a:rPr lang="en-GB"/>
              <a:t> </a:t>
            </a:r>
            <a:r>
              <a:rPr lang="en-GB" err="1"/>
              <a:t>tunnin</a:t>
            </a:r>
            <a:r>
              <a:rPr lang="en-GB"/>
              <a:t> </a:t>
            </a:r>
            <a:r>
              <a:rPr lang="en-GB" err="1"/>
              <a:t>ajan</a:t>
            </a:r>
            <a:r>
              <a:rPr lang="en-GB"/>
              <a:t>. </a:t>
            </a:r>
          </a:p>
          <a:p>
            <a:endParaRPr lang="en-GB"/>
          </a:p>
          <a:p>
            <a:r>
              <a:rPr lang="en-GB" err="1"/>
              <a:t>Liikunnan</a:t>
            </a:r>
            <a:r>
              <a:rPr lang="en-GB"/>
              <a:t> </a:t>
            </a:r>
            <a:r>
              <a:rPr lang="en-GB" err="1"/>
              <a:t>harrastamattomuudella</a:t>
            </a:r>
            <a:r>
              <a:rPr lang="en-GB"/>
              <a:t> </a:t>
            </a:r>
            <a:r>
              <a:rPr lang="en-GB" err="1"/>
              <a:t>tarkoitetaan</a:t>
            </a:r>
            <a:r>
              <a:rPr lang="en-GB"/>
              <a:t>, </a:t>
            </a:r>
            <a:r>
              <a:rPr lang="en-GB" err="1"/>
              <a:t>että</a:t>
            </a:r>
            <a:r>
              <a:rPr lang="en-GB"/>
              <a:t> </a:t>
            </a:r>
            <a:r>
              <a:rPr lang="en-GB" err="1"/>
              <a:t>emme</a:t>
            </a:r>
            <a:r>
              <a:rPr lang="en-GB"/>
              <a:t> </a:t>
            </a:r>
            <a:r>
              <a:rPr lang="en-GB" err="1"/>
              <a:t>suosittele</a:t>
            </a:r>
            <a:r>
              <a:rPr lang="en-GB"/>
              <a:t> </a:t>
            </a:r>
            <a:r>
              <a:rPr lang="en-GB" err="1"/>
              <a:t>kuntotasoarvion</a:t>
            </a:r>
            <a:r>
              <a:rPr lang="en-GB"/>
              <a:t> </a:t>
            </a:r>
            <a:r>
              <a:rPr lang="en-GB" err="1"/>
              <a:t>tekemistä</a:t>
            </a:r>
            <a:r>
              <a:rPr lang="en-GB"/>
              <a:t>, </a:t>
            </a:r>
            <a:r>
              <a:rPr lang="en-GB" err="1"/>
              <a:t>jos</a:t>
            </a:r>
            <a:r>
              <a:rPr lang="en-GB"/>
              <a:t> </a:t>
            </a:r>
            <a:r>
              <a:rPr lang="en-GB" err="1"/>
              <a:t>henkilö</a:t>
            </a:r>
            <a:r>
              <a:rPr lang="en-GB"/>
              <a:t> </a:t>
            </a:r>
            <a:r>
              <a:rPr lang="en-GB" err="1"/>
              <a:t>ei</a:t>
            </a:r>
            <a:r>
              <a:rPr lang="en-GB"/>
              <a:t> ole </a:t>
            </a:r>
            <a:r>
              <a:rPr lang="en-GB" err="1"/>
              <a:t>harrastanut</a:t>
            </a:r>
            <a:r>
              <a:rPr lang="en-GB"/>
              <a:t> </a:t>
            </a:r>
            <a:r>
              <a:rPr lang="en-GB" err="1"/>
              <a:t>minkäänlaista</a:t>
            </a:r>
            <a:r>
              <a:rPr lang="en-GB"/>
              <a:t> </a:t>
            </a:r>
            <a:r>
              <a:rPr lang="en-GB" err="1"/>
              <a:t>liikuntaa</a:t>
            </a:r>
            <a:r>
              <a:rPr lang="en-GB"/>
              <a:t>, </a:t>
            </a:r>
            <a:r>
              <a:rPr lang="en-GB" err="1"/>
              <a:t>ei</a:t>
            </a:r>
            <a:r>
              <a:rPr lang="en-GB"/>
              <a:t> </a:t>
            </a:r>
            <a:r>
              <a:rPr lang="en-GB" err="1"/>
              <a:t>edes</a:t>
            </a:r>
            <a:r>
              <a:rPr lang="en-GB"/>
              <a:t> </a:t>
            </a:r>
            <a:r>
              <a:rPr lang="en-GB" err="1"/>
              <a:t>kävelyä</a:t>
            </a:r>
            <a:r>
              <a:rPr lang="en-GB"/>
              <a:t>. </a:t>
            </a:r>
            <a:r>
              <a:rPr lang="en-GB" err="1"/>
              <a:t>Tällaisessa</a:t>
            </a:r>
            <a:r>
              <a:rPr lang="en-GB"/>
              <a:t> </a:t>
            </a:r>
            <a:r>
              <a:rPr lang="en-GB" err="1"/>
              <a:t>tilanteessa</a:t>
            </a:r>
            <a:r>
              <a:rPr lang="en-GB"/>
              <a:t> </a:t>
            </a:r>
            <a:r>
              <a:rPr lang="en-GB" err="1"/>
              <a:t>suosittelemme</a:t>
            </a:r>
            <a:r>
              <a:rPr lang="en-GB"/>
              <a:t> </a:t>
            </a:r>
            <a:r>
              <a:rPr lang="en-GB" err="1"/>
              <a:t>aina</a:t>
            </a:r>
            <a:r>
              <a:rPr lang="en-GB"/>
              <a:t> </a:t>
            </a:r>
            <a:r>
              <a:rPr lang="en-GB" err="1"/>
              <a:t>lääkärintarkastusta</a:t>
            </a:r>
            <a:r>
              <a:rPr lang="en-GB"/>
              <a:t> </a:t>
            </a:r>
            <a:r>
              <a:rPr lang="en-GB" err="1"/>
              <a:t>ennen</a:t>
            </a:r>
            <a:r>
              <a:rPr lang="en-GB"/>
              <a:t> </a:t>
            </a:r>
            <a:r>
              <a:rPr lang="en-GB" err="1"/>
              <a:t>liikunnan</a:t>
            </a:r>
            <a:r>
              <a:rPr lang="en-GB"/>
              <a:t> </a:t>
            </a:r>
            <a:r>
              <a:rPr lang="en-GB" err="1"/>
              <a:t>aloittamista</a:t>
            </a:r>
            <a:r>
              <a:rPr lang="en-GB"/>
              <a:t>. </a:t>
            </a:r>
          </a:p>
        </p:txBody>
      </p:sp>
      <p:sp>
        <p:nvSpPr>
          <p:cNvPr id="4" name="Slide Number Placeholder 3"/>
          <p:cNvSpPr>
            <a:spLocks noGrp="1"/>
          </p:cNvSpPr>
          <p:nvPr>
            <p:ph type="sldNum" sz="quarter" idx="5"/>
          </p:nvPr>
        </p:nvSpPr>
        <p:spPr/>
        <p:txBody>
          <a:bodyPr/>
          <a:lstStyle/>
          <a:p>
            <a:fld id="{8FA1D393-3D3F-4013-A5A6-7D7023AC3282}" type="slidenum">
              <a:rPr lang="en-GB" smtClean="0"/>
              <a:t>14</a:t>
            </a:fld>
            <a:endParaRPr lang="en-GB"/>
          </a:p>
        </p:txBody>
      </p:sp>
    </p:spTree>
    <p:extLst>
      <p:ext uri="{BB962C8B-B14F-4D97-AF65-F5344CB8AC3E}">
        <p14:creationId xmlns:p14="http://schemas.microsoft.com/office/powerpoint/2010/main" val="3041691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err="1"/>
              <a:t>Tässä</a:t>
            </a:r>
            <a:r>
              <a:rPr lang="en-GB" dirty="0"/>
              <a:t> </a:t>
            </a:r>
            <a:r>
              <a:rPr lang="en-GB" dirty="0" err="1"/>
              <a:t>diassa</a:t>
            </a:r>
            <a:r>
              <a:rPr lang="en-GB" dirty="0"/>
              <a:t> </a:t>
            </a:r>
            <a:r>
              <a:rPr lang="en-GB" dirty="0" err="1"/>
              <a:t>käydään</a:t>
            </a:r>
            <a:r>
              <a:rPr lang="en-GB" dirty="0"/>
              <a:t> </a:t>
            </a:r>
            <a:r>
              <a:rPr lang="en-GB" dirty="0" err="1"/>
              <a:t>läpi</a:t>
            </a:r>
            <a:r>
              <a:rPr lang="en-GB" dirty="0"/>
              <a:t> </a:t>
            </a:r>
            <a:r>
              <a:rPr lang="en-GB" dirty="0" err="1"/>
              <a:t>käytännön</a:t>
            </a:r>
            <a:r>
              <a:rPr lang="en-GB" dirty="0"/>
              <a:t> </a:t>
            </a:r>
            <a:r>
              <a:rPr lang="en-GB" dirty="0" err="1"/>
              <a:t>toteutus</a:t>
            </a:r>
            <a:r>
              <a:rPr lang="en-GB" dirty="0"/>
              <a:t>, </a:t>
            </a:r>
            <a:r>
              <a:rPr lang="en-GB" dirty="0" err="1"/>
              <a:t>käy</a:t>
            </a:r>
            <a:r>
              <a:rPr lang="en-GB" dirty="0"/>
              <a:t> </a:t>
            </a:r>
            <a:r>
              <a:rPr lang="en-GB" dirty="0" err="1"/>
              <a:t>läpi</a:t>
            </a:r>
            <a:r>
              <a:rPr lang="en-GB" dirty="0"/>
              <a:t> </a:t>
            </a:r>
            <a:r>
              <a:rPr lang="en-GB" dirty="0" err="1"/>
              <a:t>jokainen</a:t>
            </a:r>
            <a:r>
              <a:rPr lang="en-GB" dirty="0"/>
              <a:t> </a:t>
            </a:r>
            <a:r>
              <a:rPr lang="en-GB" dirty="0" err="1"/>
              <a:t>kohta</a:t>
            </a:r>
            <a:r>
              <a:rPr lang="en-GB" dirty="0"/>
              <a:t>. </a:t>
            </a:r>
            <a:r>
              <a:rPr lang="en-GB" dirty="0" err="1"/>
              <a:t>Tärkeä</a:t>
            </a:r>
            <a:r>
              <a:rPr lang="en-GB" dirty="0"/>
              <a:t> </a:t>
            </a:r>
            <a:r>
              <a:rPr lang="en-GB" dirty="0" err="1"/>
              <a:t>painottaa</a:t>
            </a:r>
            <a:r>
              <a:rPr lang="en-GB" dirty="0"/>
              <a:t>, </a:t>
            </a:r>
            <a:r>
              <a:rPr lang="en-GB" dirty="0" err="1"/>
              <a:t>että</a:t>
            </a:r>
            <a:r>
              <a:rPr lang="en-GB" dirty="0"/>
              <a:t> </a:t>
            </a:r>
            <a:r>
              <a:rPr lang="en-GB" dirty="0" err="1"/>
              <a:t>laitetta</a:t>
            </a:r>
            <a:r>
              <a:rPr lang="en-GB" dirty="0"/>
              <a:t> </a:t>
            </a:r>
            <a:r>
              <a:rPr lang="en-GB" dirty="0" err="1"/>
              <a:t>pidetään</a:t>
            </a:r>
            <a:r>
              <a:rPr lang="en-GB" dirty="0"/>
              <a:t> 3vrk </a:t>
            </a:r>
            <a:r>
              <a:rPr lang="en-GB" dirty="0" err="1"/>
              <a:t>yhtäjaksoisesti</a:t>
            </a:r>
            <a:r>
              <a:rPr lang="en-GB" dirty="0"/>
              <a:t> (</a:t>
            </a:r>
            <a:r>
              <a:rPr lang="en-GB" dirty="0" err="1"/>
              <a:t>poislukien</a:t>
            </a:r>
            <a:r>
              <a:rPr lang="en-GB" dirty="0"/>
              <a:t> </a:t>
            </a:r>
            <a:r>
              <a:rPr lang="en-GB" dirty="0" err="1"/>
              <a:t>suihkun</a:t>
            </a:r>
            <a:r>
              <a:rPr lang="en-GB" dirty="0"/>
              <a:t>, </a:t>
            </a:r>
            <a:r>
              <a:rPr lang="en-GB" dirty="0" err="1"/>
              <a:t>saunan</a:t>
            </a:r>
            <a:r>
              <a:rPr lang="en-GB" dirty="0"/>
              <a:t> </a:t>
            </a:r>
            <a:r>
              <a:rPr lang="en-GB" dirty="0" err="1"/>
              <a:t>ja</a:t>
            </a:r>
            <a:r>
              <a:rPr lang="en-GB" dirty="0"/>
              <a:t> </a:t>
            </a:r>
            <a:r>
              <a:rPr lang="en-GB" dirty="0" err="1"/>
              <a:t>uimisen</a:t>
            </a:r>
            <a:r>
              <a:rPr lang="en-GB" dirty="0"/>
              <a:t> </a:t>
            </a:r>
            <a:r>
              <a:rPr lang="en-GB"/>
              <a:t>ajaksi</a:t>
            </a:r>
            <a:r>
              <a:rPr lang="en-GB" dirty="0"/>
              <a:t>). Paras </a:t>
            </a:r>
            <a:r>
              <a:rPr lang="en-GB" dirty="0" err="1"/>
              <a:t>hyöty</a:t>
            </a:r>
            <a:r>
              <a:rPr lang="en-GB" dirty="0"/>
              <a:t> </a:t>
            </a:r>
            <a:r>
              <a:rPr lang="en-GB" dirty="0" err="1"/>
              <a:t>saadaan</a:t>
            </a:r>
            <a:r>
              <a:rPr lang="en-GB" dirty="0"/>
              <a:t>, </a:t>
            </a:r>
            <a:r>
              <a:rPr lang="en-GB" dirty="0" err="1"/>
              <a:t>kun</a:t>
            </a:r>
            <a:r>
              <a:rPr lang="en-GB" dirty="0"/>
              <a:t> </a:t>
            </a:r>
            <a:r>
              <a:rPr lang="en-GB" dirty="0" err="1"/>
              <a:t>mittausjaksoon</a:t>
            </a:r>
            <a:r>
              <a:rPr lang="en-GB" dirty="0"/>
              <a:t> </a:t>
            </a:r>
            <a:r>
              <a:rPr lang="en-GB" dirty="0" err="1"/>
              <a:t>sisällytetään</a:t>
            </a:r>
            <a:r>
              <a:rPr lang="en-GB" dirty="0"/>
              <a:t> 2 </a:t>
            </a:r>
            <a:r>
              <a:rPr lang="en-GB" dirty="0" err="1"/>
              <a:t>työpäivää</a:t>
            </a:r>
            <a:r>
              <a:rPr lang="en-GB" dirty="0"/>
              <a:t> </a:t>
            </a:r>
            <a:r>
              <a:rPr lang="en-GB" dirty="0" err="1"/>
              <a:t>ja</a:t>
            </a:r>
            <a:r>
              <a:rPr lang="en-GB" dirty="0"/>
              <a:t> 1 </a:t>
            </a:r>
            <a:r>
              <a:rPr lang="en-GB" dirty="0" err="1"/>
              <a:t>vapaapäivä</a:t>
            </a:r>
            <a:r>
              <a:rPr lang="en-GB" dirty="0"/>
              <a:t>. </a:t>
            </a:r>
            <a:r>
              <a:rPr lang="en-GB" dirty="0" err="1"/>
              <a:t>Mittauksen</a:t>
            </a:r>
            <a:r>
              <a:rPr lang="en-GB" dirty="0"/>
              <a:t> </a:t>
            </a:r>
            <a:r>
              <a:rPr lang="en-GB" dirty="0" err="1"/>
              <a:t>aikana</a:t>
            </a:r>
            <a:r>
              <a:rPr lang="en-GB" dirty="0"/>
              <a:t> </a:t>
            </a:r>
            <a:r>
              <a:rPr lang="en-GB" dirty="0" err="1"/>
              <a:t>täytetään</a:t>
            </a:r>
            <a:r>
              <a:rPr lang="en-GB" dirty="0"/>
              <a:t> </a:t>
            </a:r>
            <a:r>
              <a:rPr lang="en-GB" dirty="0" err="1"/>
              <a:t>päiväkirjaa</a:t>
            </a:r>
            <a:r>
              <a:rPr lang="en-GB" dirty="0"/>
              <a:t>, </a:t>
            </a:r>
            <a:r>
              <a:rPr lang="en-GB" dirty="0" err="1"/>
              <a:t>joka</a:t>
            </a:r>
            <a:r>
              <a:rPr lang="en-GB" dirty="0"/>
              <a:t> </a:t>
            </a:r>
            <a:r>
              <a:rPr lang="en-GB" dirty="0" err="1"/>
              <a:t>helpottaa</a:t>
            </a:r>
            <a:r>
              <a:rPr lang="en-GB" dirty="0"/>
              <a:t> </a:t>
            </a:r>
            <a:r>
              <a:rPr lang="en-GB" dirty="0" err="1"/>
              <a:t>raportin</a:t>
            </a:r>
            <a:r>
              <a:rPr lang="en-GB" dirty="0"/>
              <a:t> </a:t>
            </a:r>
            <a:r>
              <a:rPr lang="en-GB" dirty="0" err="1"/>
              <a:t>tulkintaa</a:t>
            </a:r>
            <a:r>
              <a:rPr lang="en-GB" dirty="0"/>
              <a:t>.  </a:t>
            </a:r>
            <a:r>
              <a:rPr lang="en-GB" dirty="0" err="1"/>
              <a:t>Tulokset</a:t>
            </a:r>
            <a:r>
              <a:rPr lang="en-GB" dirty="0"/>
              <a:t> </a:t>
            </a:r>
            <a:r>
              <a:rPr lang="en-GB" dirty="0" err="1"/>
              <a:t>toimitetaan</a:t>
            </a:r>
            <a:r>
              <a:rPr lang="en-GB" dirty="0"/>
              <a:t> </a:t>
            </a:r>
            <a:r>
              <a:rPr lang="en-GB" dirty="0" err="1"/>
              <a:t>mitattavalle</a:t>
            </a:r>
            <a:r>
              <a:rPr lang="en-GB" dirty="0"/>
              <a:t> </a:t>
            </a:r>
            <a:r>
              <a:rPr lang="en-GB" dirty="0" err="1"/>
              <a:t>sähköpostitse</a:t>
            </a:r>
            <a:r>
              <a:rPr lang="en-GB" dirty="0"/>
              <a:t>. HUOM!  </a:t>
            </a:r>
            <a:r>
              <a:rPr lang="en-GB" dirty="0" err="1"/>
              <a:t>Ennen</a:t>
            </a:r>
            <a:r>
              <a:rPr lang="en-GB" dirty="0"/>
              <a:t> </a:t>
            </a:r>
            <a:r>
              <a:rPr lang="en-GB" dirty="0" err="1"/>
              <a:t>infoa</a:t>
            </a:r>
            <a:r>
              <a:rPr lang="en-GB" dirty="0"/>
              <a:t> </a:t>
            </a:r>
            <a:r>
              <a:rPr lang="en-GB" dirty="0" err="1"/>
              <a:t>tulee</a:t>
            </a:r>
            <a:r>
              <a:rPr lang="en-GB" dirty="0"/>
              <a:t> </a:t>
            </a:r>
            <a:r>
              <a:rPr lang="en-GB" dirty="0" err="1"/>
              <a:t>ottaa</a:t>
            </a:r>
            <a:r>
              <a:rPr lang="en-GB" dirty="0"/>
              <a:t> </a:t>
            </a:r>
            <a:r>
              <a:rPr lang="en-GB" dirty="0" err="1"/>
              <a:t>selvää</a:t>
            </a:r>
            <a:r>
              <a:rPr lang="en-GB" dirty="0"/>
              <a:t>, </a:t>
            </a:r>
            <a:r>
              <a:rPr lang="en-GB" dirty="0" err="1"/>
              <a:t>mikä</a:t>
            </a:r>
            <a:r>
              <a:rPr lang="en-GB" dirty="0"/>
              <a:t> </a:t>
            </a:r>
            <a:r>
              <a:rPr lang="en-GB" dirty="0" err="1"/>
              <a:t>palautemuoto</a:t>
            </a:r>
            <a:r>
              <a:rPr lang="en-GB" dirty="0"/>
              <a:t> </a:t>
            </a:r>
            <a:r>
              <a:rPr lang="en-GB" dirty="0" err="1"/>
              <a:t>mitattaville</a:t>
            </a:r>
            <a:r>
              <a:rPr lang="en-GB" dirty="0"/>
              <a:t> </a:t>
            </a:r>
            <a:r>
              <a:rPr lang="en-GB" dirty="0" err="1"/>
              <a:t>tarjotaan</a:t>
            </a:r>
            <a:r>
              <a:rPr lang="en-GB" dirty="0"/>
              <a:t> (</a:t>
            </a:r>
            <a:r>
              <a:rPr lang="en-GB" dirty="0" err="1"/>
              <a:t>ryhmäpalaute</a:t>
            </a:r>
            <a:r>
              <a:rPr lang="en-GB" dirty="0"/>
              <a:t> / </a:t>
            </a:r>
            <a:r>
              <a:rPr lang="en-GB" dirty="0" err="1"/>
              <a:t>yksilöpalaute</a:t>
            </a:r>
            <a:r>
              <a:rPr lang="en-GB" dirty="0"/>
              <a:t>) </a:t>
            </a:r>
            <a:r>
              <a:rPr lang="en-GB" dirty="0" err="1"/>
              <a:t>ja</a:t>
            </a:r>
            <a:r>
              <a:rPr lang="en-GB" dirty="0"/>
              <a:t> </a:t>
            </a:r>
            <a:r>
              <a:rPr lang="en-GB" dirty="0" err="1"/>
              <a:t>ohjeistaa</a:t>
            </a:r>
            <a:r>
              <a:rPr lang="en-GB" dirty="0"/>
              <a:t> </a:t>
            </a:r>
            <a:r>
              <a:rPr lang="en-GB" dirty="0" err="1"/>
              <a:t>prosessin</a:t>
            </a:r>
            <a:r>
              <a:rPr lang="en-GB" dirty="0"/>
              <a:t> </a:t>
            </a:r>
            <a:r>
              <a:rPr lang="en-GB" dirty="0" err="1"/>
              <a:t>kulusta</a:t>
            </a:r>
            <a:r>
              <a:rPr lang="en-GB" dirty="0"/>
              <a:t> </a:t>
            </a:r>
            <a:r>
              <a:rPr lang="en-GB" dirty="0" err="1"/>
              <a:t>sen</a:t>
            </a:r>
            <a:r>
              <a:rPr lang="en-GB" dirty="0"/>
              <a:t> </a:t>
            </a:r>
            <a:r>
              <a:rPr lang="en-GB" dirty="0" err="1"/>
              <a:t>mukaan</a:t>
            </a:r>
            <a:r>
              <a:rPr lang="en-GB" dirty="0"/>
              <a:t>. </a:t>
            </a:r>
            <a:br>
              <a:rPr lang="en-GB" dirty="0"/>
            </a:br>
            <a:br>
              <a:rPr lang="en-GB" dirty="0"/>
            </a:br>
            <a:r>
              <a:rPr lang="en-GB" dirty="0"/>
              <a:t>Jos Firstbeat </a:t>
            </a:r>
            <a:r>
              <a:rPr lang="en-GB" dirty="0" err="1"/>
              <a:t>antaa</a:t>
            </a:r>
            <a:r>
              <a:rPr lang="en-GB" dirty="0"/>
              <a:t> </a:t>
            </a:r>
            <a:r>
              <a:rPr lang="en-GB" dirty="0" err="1"/>
              <a:t>yksilöpalautteen</a:t>
            </a:r>
            <a:r>
              <a:rPr lang="en-GB" dirty="0"/>
              <a:t>: </a:t>
            </a:r>
            <a:r>
              <a:rPr lang="en-GB" dirty="0" err="1"/>
              <a:t>mitattava</a:t>
            </a:r>
            <a:r>
              <a:rPr lang="en-GB" dirty="0"/>
              <a:t> </a:t>
            </a:r>
            <a:r>
              <a:rPr lang="en-GB" dirty="0" err="1"/>
              <a:t>saa</a:t>
            </a:r>
            <a:r>
              <a:rPr lang="en-GB" dirty="0"/>
              <a:t> </a:t>
            </a:r>
            <a:r>
              <a:rPr lang="en-GB" dirty="0" err="1"/>
              <a:t>sähköpostiviestin</a:t>
            </a:r>
            <a:r>
              <a:rPr lang="en-GB" dirty="0"/>
              <a:t>, </a:t>
            </a:r>
            <a:r>
              <a:rPr lang="en-GB" dirty="0" err="1"/>
              <a:t>kun</a:t>
            </a:r>
            <a:r>
              <a:rPr lang="en-GB" dirty="0"/>
              <a:t> </a:t>
            </a:r>
            <a:r>
              <a:rPr lang="en-GB" dirty="0" err="1"/>
              <a:t>tulokset</a:t>
            </a:r>
            <a:r>
              <a:rPr lang="en-GB" dirty="0"/>
              <a:t> </a:t>
            </a:r>
            <a:r>
              <a:rPr lang="en-GB" dirty="0" err="1"/>
              <a:t>ovat</a:t>
            </a:r>
            <a:r>
              <a:rPr lang="en-GB" dirty="0"/>
              <a:t> </a:t>
            </a:r>
            <a:r>
              <a:rPr lang="en-GB" dirty="0" err="1"/>
              <a:t>valmiit</a:t>
            </a:r>
            <a:r>
              <a:rPr lang="en-GB" dirty="0"/>
              <a:t> </a:t>
            </a:r>
            <a:r>
              <a:rPr lang="en-GB" dirty="0" err="1"/>
              <a:t>ja</a:t>
            </a:r>
            <a:r>
              <a:rPr lang="en-GB" dirty="0"/>
              <a:t> </a:t>
            </a:r>
            <a:r>
              <a:rPr lang="en-GB" dirty="0" err="1"/>
              <a:t>pääsee</a:t>
            </a:r>
            <a:r>
              <a:rPr lang="en-GB" dirty="0"/>
              <a:t> </a:t>
            </a:r>
            <a:r>
              <a:rPr lang="en-GB" dirty="0" err="1"/>
              <a:t>varaamaan</a:t>
            </a:r>
            <a:r>
              <a:rPr lang="en-GB" dirty="0"/>
              <a:t> </a:t>
            </a:r>
            <a:r>
              <a:rPr lang="en-GB" dirty="0" err="1"/>
              <a:t>sopivan</a:t>
            </a:r>
            <a:r>
              <a:rPr lang="en-GB" dirty="0"/>
              <a:t> </a:t>
            </a:r>
            <a:r>
              <a:rPr lang="en-GB" dirty="0" err="1"/>
              <a:t>ajan</a:t>
            </a:r>
            <a:r>
              <a:rPr lang="en-GB" dirty="0"/>
              <a:t> </a:t>
            </a:r>
            <a:r>
              <a:rPr lang="en-GB" dirty="0" err="1"/>
              <a:t>asiantuntijan</a:t>
            </a:r>
            <a:r>
              <a:rPr lang="en-GB" dirty="0"/>
              <a:t> </a:t>
            </a:r>
            <a:r>
              <a:rPr lang="en-GB" dirty="0" err="1"/>
              <a:t>palautteeseen</a:t>
            </a:r>
            <a:r>
              <a:rPr lang="en-GB" dirty="0"/>
              <a:t>. </a:t>
            </a:r>
            <a:r>
              <a:rPr lang="en-GB" dirty="0" err="1"/>
              <a:t>Varsinainen</a:t>
            </a:r>
            <a:r>
              <a:rPr lang="en-GB" dirty="0"/>
              <a:t> </a:t>
            </a:r>
            <a:r>
              <a:rPr lang="en-GB" dirty="0" err="1"/>
              <a:t>raportti</a:t>
            </a:r>
            <a:r>
              <a:rPr lang="en-GB" dirty="0"/>
              <a:t> </a:t>
            </a:r>
            <a:r>
              <a:rPr lang="en-GB" dirty="0" err="1"/>
              <a:t>mittausjaksosta</a:t>
            </a:r>
            <a:r>
              <a:rPr lang="en-GB" dirty="0"/>
              <a:t> </a:t>
            </a:r>
            <a:r>
              <a:rPr lang="en-GB" dirty="0" err="1"/>
              <a:t>toimitetaan</a:t>
            </a:r>
            <a:r>
              <a:rPr lang="en-GB" dirty="0"/>
              <a:t> </a:t>
            </a:r>
            <a:r>
              <a:rPr lang="en-GB" dirty="0" err="1"/>
              <a:t>mitattavalle</a:t>
            </a:r>
            <a:r>
              <a:rPr lang="en-GB" dirty="0"/>
              <a:t> 24h </a:t>
            </a:r>
            <a:r>
              <a:rPr lang="en-GB" dirty="0" err="1"/>
              <a:t>ennen</a:t>
            </a:r>
            <a:r>
              <a:rPr lang="en-GB" dirty="0"/>
              <a:t> </a:t>
            </a:r>
            <a:r>
              <a:rPr lang="en-GB" dirty="0" err="1"/>
              <a:t>palautteenantoa</a:t>
            </a:r>
            <a:r>
              <a:rPr lang="en-GB" dirty="0"/>
              <a:t>.</a:t>
            </a:r>
            <a:br>
              <a:rPr lang="en-GB" dirty="0"/>
            </a:br>
            <a:r>
              <a:rPr lang="en-GB" dirty="0" err="1"/>
              <a:t>Ryhmäpalautteessa</a:t>
            </a:r>
            <a:r>
              <a:rPr lang="en-GB" dirty="0"/>
              <a:t> </a:t>
            </a:r>
            <a:r>
              <a:rPr lang="en-GB" dirty="0" err="1"/>
              <a:t>raportit</a:t>
            </a:r>
            <a:r>
              <a:rPr lang="en-GB" dirty="0"/>
              <a:t> </a:t>
            </a:r>
            <a:r>
              <a:rPr lang="en-GB" dirty="0" err="1"/>
              <a:t>toimitetaan</a:t>
            </a:r>
            <a:r>
              <a:rPr lang="en-GB" dirty="0"/>
              <a:t> </a:t>
            </a:r>
            <a:r>
              <a:rPr lang="en-GB" dirty="0" err="1"/>
              <a:t>mitattavalle</a:t>
            </a:r>
            <a:r>
              <a:rPr lang="en-GB" dirty="0"/>
              <a:t> </a:t>
            </a:r>
            <a:r>
              <a:rPr lang="en-GB" dirty="0" err="1"/>
              <a:t>pääsääntöisesti</a:t>
            </a:r>
            <a:r>
              <a:rPr lang="en-GB" dirty="0"/>
              <a:t> </a:t>
            </a:r>
            <a:r>
              <a:rPr lang="en-GB" dirty="0" err="1"/>
              <a:t>heti</a:t>
            </a:r>
            <a:r>
              <a:rPr lang="en-GB" dirty="0"/>
              <a:t>, </a:t>
            </a:r>
            <a:r>
              <a:rPr lang="en-GB" dirty="0" err="1"/>
              <a:t>kun</a:t>
            </a:r>
            <a:r>
              <a:rPr lang="en-GB" dirty="0"/>
              <a:t> </a:t>
            </a:r>
            <a:r>
              <a:rPr lang="en-GB" dirty="0" err="1"/>
              <a:t>tulokset</a:t>
            </a:r>
            <a:r>
              <a:rPr lang="en-GB" dirty="0"/>
              <a:t> on </a:t>
            </a:r>
            <a:r>
              <a:rPr lang="en-GB" dirty="0" err="1"/>
              <a:t>analysoitu</a:t>
            </a:r>
            <a:r>
              <a:rPr lang="en-GB" dirty="0"/>
              <a:t>.</a:t>
            </a:r>
          </a:p>
        </p:txBody>
      </p:sp>
      <p:sp>
        <p:nvSpPr>
          <p:cNvPr id="4" name="Dian numeron paikkamerkki 3"/>
          <p:cNvSpPr>
            <a:spLocks noGrp="1"/>
          </p:cNvSpPr>
          <p:nvPr>
            <p:ph type="sldNum" sz="quarter" idx="5"/>
          </p:nvPr>
        </p:nvSpPr>
        <p:spPr/>
        <p:txBody>
          <a:bodyPr/>
          <a:lstStyle/>
          <a:p>
            <a:fld id="{8FA1D393-3D3F-4013-A5A6-7D7023AC3282}" type="slidenum">
              <a:rPr lang="en-GB" smtClean="0"/>
              <a:t>15</a:t>
            </a:fld>
            <a:endParaRPr lang="en-GB"/>
          </a:p>
        </p:txBody>
      </p:sp>
    </p:spTree>
    <p:extLst>
      <p:ext uri="{BB962C8B-B14F-4D97-AF65-F5344CB8AC3E}">
        <p14:creationId xmlns:p14="http://schemas.microsoft.com/office/powerpoint/2010/main" val="28068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err="1"/>
              <a:t>Tässä</a:t>
            </a:r>
            <a:r>
              <a:rPr lang="en-GB"/>
              <a:t> </a:t>
            </a:r>
            <a:r>
              <a:rPr lang="en-GB" err="1"/>
              <a:t>diassa</a:t>
            </a:r>
            <a:r>
              <a:rPr lang="en-GB"/>
              <a:t> </a:t>
            </a:r>
            <a:r>
              <a:rPr lang="en-GB" err="1"/>
              <a:t>kerrotaan</a:t>
            </a:r>
            <a:r>
              <a:rPr lang="en-GB"/>
              <a:t>, </a:t>
            </a:r>
            <a:r>
              <a:rPr lang="en-GB" err="1"/>
              <a:t>että</a:t>
            </a:r>
            <a:r>
              <a:rPr lang="en-GB"/>
              <a:t> </a:t>
            </a:r>
            <a:r>
              <a:rPr lang="en-GB" err="1"/>
              <a:t>miten</a:t>
            </a:r>
            <a:r>
              <a:rPr lang="en-GB"/>
              <a:t> </a:t>
            </a:r>
            <a:r>
              <a:rPr lang="en-GB" err="1"/>
              <a:t>laitteet</a:t>
            </a:r>
            <a:r>
              <a:rPr lang="en-GB"/>
              <a:t> </a:t>
            </a:r>
            <a:r>
              <a:rPr lang="en-GB" err="1"/>
              <a:t>toimitetaan</a:t>
            </a:r>
            <a:r>
              <a:rPr lang="en-GB"/>
              <a:t> </a:t>
            </a:r>
            <a:r>
              <a:rPr lang="en-GB" err="1"/>
              <a:t>asiakkaalle</a:t>
            </a:r>
            <a:r>
              <a:rPr lang="en-GB"/>
              <a:t>. </a:t>
            </a:r>
            <a:r>
              <a:rPr lang="en-GB" err="1"/>
              <a:t>Pääasiassa</a:t>
            </a:r>
            <a:r>
              <a:rPr lang="en-GB"/>
              <a:t> </a:t>
            </a:r>
            <a:r>
              <a:rPr lang="en-GB" err="1"/>
              <a:t>mitattaville</a:t>
            </a:r>
            <a:r>
              <a:rPr lang="en-GB"/>
              <a:t> </a:t>
            </a:r>
            <a:r>
              <a:rPr lang="en-GB" err="1"/>
              <a:t>toimitetaan</a:t>
            </a:r>
            <a:r>
              <a:rPr lang="en-GB"/>
              <a:t> </a:t>
            </a:r>
            <a:r>
              <a:rPr lang="en-GB" err="1"/>
              <a:t>tilauslinkit</a:t>
            </a:r>
            <a:r>
              <a:rPr lang="en-GB"/>
              <a:t>, </a:t>
            </a:r>
            <a:r>
              <a:rPr lang="en-GB" err="1"/>
              <a:t>mutta</a:t>
            </a:r>
            <a:r>
              <a:rPr lang="en-GB"/>
              <a:t> </a:t>
            </a:r>
            <a:r>
              <a:rPr lang="en-GB" err="1"/>
              <a:t>jos</a:t>
            </a:r>
            <a:r>
              <a:rPr lang="en-GB"/>
              <a:t> </a:t>
            </a:r>
            <a:r>
              <a:rPr lang="en-GB" err="1"/>
              <a:t>laitteet</a:t>
            </a:r>
            <a:r>
              <a:rPr lang="en-GB"/>
              <a:t> </a:t>
            </a:r>
            <a:r>
              <a:rPr lang="en-GB" err="1"/>
              <a:t>tilataan</a:t>
            </a:r>
            <a:r>
              <a:rPr lang="en-GB"/>
              <a:t> </a:t>
            </a:r>
            <a:r>
              <a:rPr lang="en-GB" err="1"/>
              <a:t>paikan</a:t>
            </a:r>
            <a:r>
              <a:rPr lang="en-GB"/>
              <a:t> </a:t>
            </a:r>
            <a:r>
              <a:rPr lang="en-GB" err="1"/>
              <a:t>päällä</a:t>
            </a:r>
            <a:r>
              <a:rPr lang="en-GB"/>
              <a:t>, </a:t>
            </a:r>
            <a:r>
              <a:rPr lang="en-GB" err="1"/>
              <a:t>muista</a:t>
            </a:r>
            <a:r>
              <a:rPr lang="en-GB"/>
              <a:t> </a:t>
            </a:r>
            <a:r>
              <a:rPr lang="en-GB" err="1"/>
              <a:t>mainita</a:t>
            </a:r>
            <a:r>
              <a:rPr lang="en-GB"/>
              <a:t> </a:t>
            </a:r>
            <a:r>
              <a:rPr lang="en-GB" err="1"/>
              <a:t>asiasta</a:t>
            </a:r>
            <a:r>
              <a:rPr lang="en-GB"/>
              <a:t> </a:t>
            </a:r>
            <a:r>
              <a:rPr lang="en-GB" err="1"/>
              <a:t>tässä</a:t>
            </a:r>
            <a:r>
              <a:rPr lang="en-GB"/>
              <a:t> </a:t>
            </a:r>
            <a:r>
              <a:rPr lang="en-GB" err="1"/>
              <a:t>diassa</a:t>
            </a:r>
            <a:r>
              <a:rPr lang="en-GB"/>
              <a:t>. </a:t>
            </a:r>
            <a:r>
              <a:rPr lang="en-GB" err="1"/>
              <a:t>Käy</a:t>
            </a:r>
            <a:r>
              <a:rPr lang="en-GB"/>
              <a:t> </a:t>
            </a:r>
            <a:r>
              <a:rPr lang="en-GB" err="1"/>
              <a:t>kaikki</a:t>
            </a:r>
            <a:r>
              <a:rPr lang="en-GB"/>
              <a:t> </a:t>
            </a:r>
            <a:r>
              <a:rPr lang="en-GB" err="1"/>
              <a:t>dian</a:t>
            </a:r>
            <a:r>
              <a:rPr lang="en-GB"/>
              <a:t> </a:t>
            </a:r>
            <a:r>
              <a:rPr lang="en-GB" err="1"/>
              <a:t>kohdat</a:t>
            </a:r>
            <a:r>
              <a:rPr lang="en-GB"/>
              <a:t> </a:t>
            </a:r>
            <a:r>
              <a:rPr lang="en-GB" err="1"/>
              <a:t>läpi</a:t>
            </a:r>
            <a:r>
              <a:rPr lang="en-GB"/>
              <a:t> </a:t>
            </a:r>
            <a:r>
              <a:rPr lang="en-GB" err="1"/>
              <a:t>ja</a:t>
            </a:r>
            <a:r>
              <a:rPr lang="en-GB"/>
              <a:t> </a:t>
            </a:r>
            <a:r>
              <a:rPr lang="en-GB" err="1"/>
              <a:t>muistuta</a:t>
            </a:r>
            <a:r>
              <a:rPr lang="en-GB"/>
              <a:t>, </a:t>
            </a:r>
            <a:r>
              <a:rPr lang="en-GB" err="1"/>
              <a:t>että</a:t>
            </a:r>
            <a:r>
              <a:rPr lang="en-GB"/>
              <a:t> </a:t>
            </a:r>
            <a:r>
              <a:rPr lang="en-GB" err="1"/>
              <a:t>laitteen</a:t>
            </a:r>
            <a:r>
              <a:rPr lang="en-GB"/>
              <a:t> </a:t>
            </a:r>
            <a:r>
              <a:rPr lang="en-GB" err="1"/>
              <a:t>mukana</a:t>
            </a:r>
            <a:r>
              <a:rPr lang="en-GB"/>
              <a:t> </a:t>
            </a:r>
            <a:r>
              <a:rPr lang="en-GB" err="1"/>
              <a:t>tulee</a:t>
            </a:r>
            <a:r>
              <a:rPr lang="en-GB"/>
              <a:t> </a:t>
            </a:r>
            <a:r>
              <a:rPr lang="en-GB" err="1"/>
              <a:t>myös</a:t>
            </a:r>
            <a:r>
              <a:rPr lang="en-GB"/>
              <a:t> </a:t>
            </a:r>
            <a:r>
              <a:rPr lang="en-GB" err="1"/>
              <a:t>käyttöohjeet</a:t>
            </a:r>
            <a:r>
              <a:rPr lang="en-GB"/>
              <a:t> </a:t>
            </a:r>
            <a:r>
              <a:rPr lang="en-GB" err="1"/>
              <a:t>ja</a:t>
            </a:r>
            <a:r>
              <a:rPr lang="en-GB"/>
              <a:t> </a:t>
            </a:r>
            <a:r>
              <a:rPr lang="en-GB" err="1"/>
              <a:t>linkki</a:t>
            </a:r>
            <a:r>
              <a:rPr lang="en-GB"/>
              <a:t> </a:t>
            </a:r>
            <a:r>
              <a:rPr lang="en-GB" err="1"/>
              <a:t>ohjevideoon</a:t>
            </a:r>
            <a:r>
              <a:rPr lang="en-GB"/>
              <a:t>. </a:t>
            </a:r>
          </a:p>
        </p:txBody>
      </p:sp>
      <p:sp>
        <p:nvSpPr>
          <p:cNvPr id="4" name="Dian numeron paikkamerkki 3"/>
          <p:cNvSpPr>
            <a:spLocks noGrp="1"/>
          </p:cNvSpPr>
          <p:nvPr>
            <p:ph type="sldNum" sz="quarter" idx="5"/>
          </p:nvPr>
        </p:nvSpPr>
        <p:spPr/>
        <p:txBody>
          <a:bodyPr/>
          <a:lstStyle/>
          <a:p>
            <a:fld id="{8FA1D393-3D3F-4013-A5A6-7D7023AC3282}" type="slidenum">
              <a:rPr lang="en-GB" smtClean="0"/>
              <a:t>16</a:t>
            </a:fld>
            <a:endParaRPr lang="en-GB"/>
          </a:p>
        </p:txBody>
      </p:sp>
    </p:spTree>
    <p:extLst>
      <p:ext uri="{BB962C8B-B14F-4D97-AF65-F5344CB8AC3E}">
        <p14:creationId xmlns:p14="http://schemas.microsoft.com/office/powerpoint/2010/main" val="1557805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Käy</a:t>
            </a:r>
            <a:r>
              <a:rPr lang="en-GB"/>
              <a:t> </a:t>
            </a:r>
            <a:r>
              <a:rPr lang="en-GB" err="1"/>
              <a:t>kaikki</a:t>
            </a:r>
            <a:r>
              <a:rPr lang="en-GB"/>
              <a:t> </a:t>
            </a:r>
            <a:r>
              <a:rPr lang="en-GB" err="1"/>
              <a:t>dian</a:t>
            </a:r>
            <a:r>
              <a:rPr lang="en-GB"/>
              <a:t> </a:t>
            </a:r>
            <a:r>
              <a:rPr lang="en-GB" err="1"/>
              <a:t>kohdat</a:t>
            </a:r>
            <a:r>
              <a:rPr lang="en-GB"/>
              <a:t> </a:t>
            </a:r>
            <a:r>
              <a:rPr lang="en-GB" err="1"/>
              <a:t>läpi</a:t>
            </a:r>
            <a:r>
              <a:rPr lang="en-GB"/>
              <a:t>. </a:t>
            </a:r>
            <a:r>
              <a:rPr lang="en-GB" err="1"/>
              <a:t>Painota</a:t>
            </a:r>
            <a:r>
              <a:rPr lang="en-GB"/>
              <a:t> </a:t>
            </a:r>
            <a:r>
              <a:rPr lang="en-GB" err="1"/>
              <a:t>päiväkirjamerkintöjen</a:t>
            </a:r>
            <a:r>
              <a:rPr lang="en-GB"/>
              <a:t> </a:t>
            </a:r>
            <a:r>
              <a:rPr lang="en-GB" err="1"/>
              <a:t>tekemistä</a:t>
            </a:r>
            <a:r>
              <a:rPr lang="en-GB"/>
              <a:t> – </a:t>
            </a:r>
            <a:r>
              <a:rPr lang="en-GB" err="1"/>
              <a:t>pakollisia</a:t>
            </a:r>
            <a:r>
              <a:rPr lang="en-GB"/>
              <a:t> </a:t>
            </a:r>
            <a:r>
              <a:rPr lang="en-GB" err="1"/>
              <a:t>tietoja</a:t>
            </a:r>
            <a:r>
              <a:rPr lang="en-GB"/>
              <a:t> on </a:t>
            </a:r>
            <a:r>
              <a:rPr lang="en-GB" err="1"/>
              <a:t>uni</a:t>
            </a:r>
            <a:r>
              <a:rPr lang="en-GB"/>
              <a:t> </a:t>
            </a:r>
            <a:r>
              <a:rPr lang="en-GB" err="1"/>
              <a:t>ja</a:t>
            </a:r>
            <a:r>
              <a:rPr lang="en-GB"/>
              <a:t> </a:t>
            </a:r>
            <a:r>
              <a:rPr lang="en-GB" err="1"/>
              <a:t>työjaksot</a:t>
            </a:r>
            <a:r>
              <a:rPr lang="en-GB"/>
              <a:t>, </a:t>
            </a:r>
            <a:r>
              <a:rPr lang="en-GB" err="1"/>
              <a:t>mutta</a:t>
            </a:r>
            <a:r>
              <a:rPr lang="en-GB"/>
              <a:t> </a:t>
            </a:r>
            <a:r>
              <a:rPr lang="en-GB" err="1"/>
              <a:t>suosittele</a:t>
            </a:r>
            <a:r>
              <a:rPr lang="en-GB"/>
              <a:t> </a:t>
            </a:r>
            <a:r>
              <a:rPr lang="en-GB" err="1"/>
              <a:t>tekemään</a:t>
            </a:r>
            <a:r>
              <a:rPr lang="en-GB"/>
              <a:t> </a:t>
            </a:r>
            <a:r>
              <a:rPr lang="en-GB" err="1"/>
              <a:t>paljon</a:t>
            </a:r>
            <a:r>
              <a:rPr lang="en-GB"/>
              <a:t> </a:t>
            </a:r>
            <a:r>
              <a:rPr lang="en-GB" err="1"/>
              <a:t>merkintöjä</a:t>
            </a:r>
            <a:r>
              <a:rPr lang="en-GB"/>
              <a:t>, </a:t>
            </a:r>
            <a:r>
              <a:rPr lang="en-GB" err="1"/>
              <a:t>jotta</a:t>
            </a:r>
            <a:r>
              <a:rPr lang="en-GB"/>
              <a:t> </a:t>
            </a:r>
            <a:r>
              <a:rPr lang="en-GB" err="1"/>
              <a:t>raportilta</a:t>
            </a:r>
            <a:r>
              <a:rPr lang="en-GB"/>
              <a:t> </a:t>
            </a:r>
            <a:r>
              <a:rPr lang="en-GB" err="1"/>
              <a:t>pystyy</a:t>
            </a:r>
            <a:r>
              <a:rPr lang="en-GB"/>
              <a:t> </a:t>
            </a:r>
            <a:r>
              <a:rPr lang="en-GB" err="1"/>
              <a:t>tunnistamaan</a:t>
            </a:r>
            <a:r>
              <a:rPr lang="en-GB"/>
              <a:t> </a:t>
            </a:r>
            <a:r>
              <a:rPr lang="en-GB" err="1"/>
              <a:t>kuormittavia</a:t>
            </a:r>
            <a:r>
              <a:rPr lang="en-GB"/>
              <a:t> tai </a:t>
            </a:r>
            <a:r>
              <a:rPr lang="en-GB" err="1"/>
              <a:t>palauttavia</a:t>
            </a:r>
            <a:r>
              <a:rPr lang="en-GB"/>
              <a:t> </a:t>
            </a:r>
            <a:r>
              <a:rPr lang="en-GB" err="1"/>
              <a:t>hetkiä</a:t>
            </a:r>
            <a:r>
              <a:rPr lang="en-GB"/>
              <a:t>. </a:t>
            </a:r>
            <a:r>
              <a:rPr lang="en-GB" err="1"/>
              <a:t>Näin</a:t>
            </a:r>
            <a:r>
              <a:rPr lang="en-GB"/>
              <a:t> </a:t>
            </a:r>
            <a:r>
              <a:rPr lang="en-GB" err="1"/>
              <a:t>mittauksesta</a:t>
            </a:r>
            <a:r>
              <a:rPr lang="en-GB"/>
              <a:t> </a:t>
            </a:r>
            <a:r>
              <a:rPr lang="en-GB" err="1"/>
              <a:t>saadaan</a:t>
            </a:r>
            <a:r>
              <a:rPr lang="en-GB"/>
              <a:t> paras </a:t>
            </a:r>
            <a:r>
              <a:rPr lang="en-GB" err="1"/>
              <a:t>hyöty</a:t>
            </a:r>
            <a:r>
              <a:rPr lang="en-GB"/>
              <a:t> </a:t>
            </a:r>
            <a:r>
              <a:rPr lang="en-GB" err="1"/>
              <a:t>irti</a:t>
            </a:r>
            <a:r>
              <a:rPr lang="en-GB"/>
              <a:t>. </a:t>
            </a:r>
            <a:r>
              <a:rPr lang="en-GB" err="1"/>
              <a:t>Painota</a:t>
            </a:r>
            <a:r>
              <a:rPr lang="en-GB"/>
              <a:t> </a:t>
            </a:r>
            <a:r>
              <a:rPr lang="en-GB" err="1"/>
              <a:t>ohjeita</a:t>
            </a:r>
            <a:r>
              <a:rPr lang="en-GB"/>
              <a:t> </a:t>
            </a:r>
            <a:r>
              <a:rPr lang="en-GB" err="1"/>
              <a:t>jämäkästi</a:t>
            </a:r>
            <a:r>
              <a:rPr lang="en-GB"/>
              <a:t>. </a:t>
            </a:r>
            <a:br>
              <a:rPr lang="en-GB"/>
            </a:br>
            <a:br>
              <a:rPr lang="en-GB"/>
            </a:br>
            <a:r>
              <a:rPr lang="en-GB" err="1"/>
              <a:t>Rintakarvat</a:t>
            </a:r>
            <a:r>
              <a:rPr lang="en-GB"/>
              <a:t> </a:t>
            </a:r>
            <a:r>
              <a:rPr lang="en-GB" err="1"/>
              <a:t>tulee</a:t>
            </a:r>
            <a:r>
              <a:rPr lang="en-GB"/>
              <a:t> </a:t>
            </a:r>
            <a:r>
              <a:rPr lang="en-GB" err="1"/>
              <a:t>ajaa</a:t>
            </a:r>
            <a:r>
              <a:rPr lang="en-GB"/>
              <a:t> </a:t>
            </a:r>
            <a:r>
              <a:rPr lang="en-GB" err="1"/>
              <a:t>laitteen</a:t>
            </a:r>
            <a:r>
              <a:rPr lang="en-GB"/>
              <a:t> </a:t>
            </a:r>
            <a:r>
              <a:rPr lang="en-GB" err="1"/>
              <a:t>kiinnityskohdan</a:t>
            </a:r>
            <a:r>
              <a:rPr lang="en-GB"/>
              <a:t> </a:t>
            </a:r>
            <a:r>
              <a:rPr lang="en-GB" err="1"/>
              <a:t>alueelta</a:t>
            </a:r>
            <a:r>
              <a:rPr lang="en-GB"/>
              <a:t>, </a:t>
            </a:r>
            <a:r>
              <a:rPr lang="en-GB" err="1"/>
              <a:t>jotta</a:t>
            </a:r>
            <a:r>
              <a:rPr lang="en-GB"/>
              <a:t> </a:t>
            </a:r>
            <a:r>
              <a:rPr lang="en-GB" err="1"/>
              <a:t>ihokontakti</a:t>
            </a:r>
            <a:r>
              <a:rPr lang="en-GB"/>
              <a:t> on </a:t>
            </a:r>
            <a:r>
              <a:rPr lang="en-GB" err="1"/>
              <a:t>mahdollisimman</a:t>
            </a:r>
            <a:r>
              <a:rPr lang="en-GB"/>
              <a:t> </a:t>
            </a:r>
            <a:r>
              <a:rPr lang="en-GB" err="1"/>
              <a:t>hyvä</a:t>
            </a:r>
            <a:r>
              <a:rPr lang="en-GB"/>
              <a:t>.</a:t>
            </a:r>
          </a:p>
        </p:txBody>
      </p:sp>
      <p:sp>
        <p:nvSpPr>
          <p:cNvPr id="4" name="Slide Number Placeholder 3"/>
          <p:cNvSpPr>
            <a:spLocks noGrp="1"/>
          </p:cNvSpPr>
          <p:nvPr>
            <p:ph type="sldNum" sz="quarter" idx="5"/>
          </p:nvPr>
        </p:nvSpPr>
        <p:spPr/>
        <p:txBody>
          <a:bodyPr/>
          <a:lstStyle/>
          <a:p>
            <a:fld id="{8FA1D393-3D3F-4013-A5A6-7D7023AC3282}" type="slidenum">
              <a:rPr lang="en-GB" smtClean="0"/>
              <a:t>17</a:t>
            </a:fld>
            <a:endParaRPr lang="en-GB"/>
          </a:p>
        </p:txBody>
      </p:sp>
    </p:spTree>
    <p:extLst>
      <p:ext uri="{BB962C8B-B14F-4D97-AF65-F5344CB8AC3E}">
        <p14:creationId xmlns:p14="http://schemas.microsoft.com/office/powerpoint/2010/main" val="1248078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err="1"/>
              <a:t>Ylempi</a:t>
            </a:r>
            <a:r>
              <a:rPr lang="en-GB"/>
              <a:t> </a:t>
            </a:r>
            <a:r>
              <a:rPr lang="en-GB" err="1"/>
              <a:t>osio</a:t>
            </a:r>
            <a:r>
              <a:rPr lang="en-GB"/>
              <a:t>: </a:t>
            </a:r>
            <a:r>
              <a:rPr lang="en-GB" err="1"/>
              <a:t>tärkeää</a:t>
            </a:r>
            <a:r>
              <a:rPr lang="en-GB"/>
              <a:t> </a:t>
            </a:r>
            <a:r>
              <a:rPr lang="en-GB" err="1"/>
              <a:t>painottaa</a:t>
            </a:r>
            <a:r>
              <a:rPr lang="en-GB"/>
              <a:t>, </a:t>
            </a:r>
            <a:r>
              <a:rPr lang="en-GB" err="1"/>
              <a:t>missä</a:t>
            </a:r>
            <a:r>
              <a:rPr lang="en-GB"/>
              <a:t> </a:t>
            </a:r>
            <a:r>
              <a:rPr lang="en-GB" err="1"/>
              <a:t>tilanteissa</a:t>
            </a:r>
            <a:r>
              <a:rPr lang="en-GB"/>
              <a:t> </a:t>
            </a:r>
            <a:r>
              <a:rPr lang="en-GB" err="1"/>
              <a:t>emme</a:t>
            </a:r>
            <a:r>
              <a:rPr lang="en-GB"/>
              <a:t> </a:t>
            </a:r>
            <a:r>
              <a:rPr lang="en-GB" err="1"/>
              <a:t>suosittele</a:t>
            </a:r>
            <a:r>
              <a:rPr lang="en-GB"/>
              <a:t> </a:t>
            </a:r>
            <a:r>
              <a:rPr lang="en-GB" err="1"/>
              <a:t>tekemään</a:t>
            </a:r>
            <a:r>
              <a:rPr lang="en-GB"/>
              <a:t> </a:t>
            </a:r>
            <a:r>
              <a:rPr lang="en-GB" err="1"/>
              <a:t>mittausta</a:t>
            </a:r>
            <a:r>
              <a:rPr lang="en-GB"/>
              <a:t>. </a:t>
            </a:r>
            <a:br>
              <a:rPr lang="en-GB"/>
            </a:br>
            <a:br>
              <a:rPr lang="en-GB"/>
            </a:br>
            <a:r>
              <a:rPr lang="en-GB" err="1"/>
              <a:t>Alempi</a:t>
            </a:r>
            <a:r>
              <a:rPr lang="en-GB"/>
              <a:t> </a:t>
            </a:r>
            <a:r>
              <a:rPr lang="en-GB" err="1"/>
              <a:t>osio</a:t>
            </a:r>
            <a:r>
              <a:rPr lang="en-GB"/>
              <a:t>: </a:t>
            </a:r>
            <a:r>
              <a:rPr lang="en-GB" err="1"/>
              <a:t>näissä</a:t>
            </a:r>
            <a:r>
              <a:rPr lang="en-GB"/>
              <a:t> </a:t>
            </a:r>
            <a:r>
              <a:rPr lang="en-GB" err="1"/>
              <a:t>tapauksissa</a:t>
            </a:r>
            <a:r>
              <a:rPr lang="en-GB"/>
              <a:t> </a:t>
            </a:r>
            <a:r>
              <a:rPr lang="en-GB" err="1"/>
              <a:t>mittaus</a:t>
            </a:r>
            <a:r>
              <a:rPr lang="en-GB"/>
              <a:t> </a:t>
            </a:r>
            <a:r>
              <a:rPr lang="en-GB" err="1"/>
              <a:t>voidaan</a:t>
            </a:r>
            <a:r>
              <a:rPr lang="en-GB"/>
              <a:t> </a:t>
            </a:r>
            <a:r>
              <a:rPr lang="en-GB" err="1"/>
              <a:t>tehdä</a:t>
            </a:r>
            <a:r>
              <a:rPr lang="en-GB"/>
              <a:t>, </a:t>
            </a:r>
            <a:r>
              <a:rPr lang="en-GB" err="1"/>
              <a:t>mutta</a:t>
            </a:r>
            <a:r>
              <a:rPr lang="en-GB"/>
              <a:t> </a:t>
            </a:r>
            <a:r>
              <a:rPr lang="en-GB" err="1"/>
              <a:t>mitattavan</a:t>
            </a:r>
            <a:r>
              <a:rPr lang="en-GB"/>
              <a:t> on </a:t>
            </a:r>
            <a:r>
              <a:rPr lang="en-GB" err="1"/>
              <a:t>hyvä</a:t>
            </a:r>
            <a:r>
              <a:rPr lang="en-GB"/>
              <a:t> </a:t>
            </a:r>
            <a:r>
              <a:rPr lang="en-GB" err="1"/>
              <a:t>tietää</a:t>
            </a:r>
            <a:r>
              <a:rPr lang="en-GB"/>
              <a:t> </a:t>
            </a:r>
            <a:r>
              <a:rPr lang="en-GB" err="1"/>
              <a:t>ennakkoon</a:t>
            </a:r>
            <a:r>
              <a:rPr lang="en-GB"/>
              <a:t>, </a:t>
            </a:r>
            <a:r>
              <a:rPr lang="en-GB" err="1"/>
              <a:t>että</a:t>
            </a:r>
            <a:r>
              <a:rPr lang="en-GB"/>
              <a:t> </a:t>
            </a:r>
            <a:r>
              <a:rPr lang="en-GB" err="1"/>
              <a:t>mittaustulokset</a:t>
            </a:r>
            <a:r>
              <a:rPr lang="en-GB"/>
              <a:t> </a:t>
            </a:r>
            <a:r>
              <a:rPr lang="en-GB" err="1"/>
              <a:t>voivat</a:t>
            </a:r>
            <a:r>
              <a:rPr lang="en-GB"/>
              <a:t> olla </a:t>
            </a:r>
            <a:r>
              <a:rPr lang="en-GB" err="1"/>
              <a:t>epäluotettavia</a:t>
            </a:r>
            <a:r>
              <a:rPr lang="en-GB"/>
              <a:t>.</a:t>
            </a:r>
          </a:p>
        </p:txBody>
      </p:sp>
      <p:sp>
        <p:nvSpPr>
          <p:cNvPr id="4" name="Dian numeron paikkamerkki 3"/>
          <p:cNvSpPr>
            <a:spLocks noGrp="1"/>
          </p:cNvSpPr>
          <p:nvPr>
            <p:ph type="sldNum" sz="quarter" idx="5"/>
          </p:nvPr>
        </p:nvSpPr>
        <p:spPr/>
        <p:txBody>
          <a:bodyPr/>
          <a:lstStyle/>
          <a:p>
            <a:fld id="{8FA1D393-3D3F-4013-A5A6-7D7023AC3282}" type="slidenum">
              <a:rPr lang="en-GB" smtClean="0"/>
              <a:t>18</a:t>
            </a:fld>
            <a:endParaRPr lang="en-GB"/>
          </a:p>
        </p:txBody>
      </p:sp>
    </p:spTree>
    <p:extLst>
      <p:ext uri="{BB962C8B-B14F-4D97-AF65-F5344CB8AC3E}">
        <p14:creationId xmlns:p14="http://schemas.microsoft.com/office/powerpoint/2010/main" val="3464573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8FA1D393-3D3F-4013-A5A6-7D7023AC3282}" type="slidenum">
              <a:rPr lang="en-GB" smtClean="0"/>
              <a:t>19</a:t>
            </a:fld>
            <a:endParaRPr lang="en-GB"/>
          </a:p>
        </p:txBody>
      </p:sp>
    </p:spTree>
    <p:extLst>
      <p:ext uri="{BB962C8B-B14F-4D97-AF65-F5344CB8AC3E}">
        <p14:creationId xmlns:p14="http://schemas.microsoft.com/office/powerpoint/2010/main" val="3271725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err="1"/>
              <a:t>Mittauksen</a:t>
            </a:r>
            <a:r>
              <a:rPr lang="en-GB"/>
              <a:t> </a:t>
            </a:r>
            <a:r>
              <a:rPr lang="en-GB" err="1"/>
              <a:t>aikana</a:t>
            </a:r>
            <a:r>
              <a:rPr lang="en-GB"/>
              <a:t> </a:t>
            </a:r>
            <a:r>
              <a:rPr lang="en-GB" err="1"/>
              <a:t>ilmeneissä</a:t>
            </a:r>
            <a:r>
              <a:rPr lang="en-GB"/>
              <a:t> </a:t>
            </a:r>
            <a:r>
              <a:rPr lang="en-GB" err="1"/>
              <a:t>ongelmatilanteissa</a:t>
            </a:r>
            <a:r>
              <a:rPr lang="en-GB"/>
              <a:t> </a:t>
            </a:r>
            <a:r>
              <a:rPr lang="en-GB" err="1"/>
              <a:t>mitattavat</a:t>
            </a:r>
            <a:r>
              <a:rPr lang="en-GB"/>
              <a:t> </a:t>
            </a:r>
            <a:r>
              <a:rPr lang="en-GB" err="1"/>
              <a:t>voivat</a:t>
            </a:r>
            <a:r>
              <a:rPr lang="en-GB"/>
              <a:t> </a:t>
            </a:r>
            <a:r>
              <a:rPr lang="en-GB" err="1"/>
              <a:t>ottaa</a:t>
            </a:r>
            <a:r>
              <a:rPr lang="en-GB"/>
              <a:t> </a:t>
            </a:r>
            <a:r>
              <a:rPr lang="en-GB" err="1"/>
              <a:t>yhteyttä</a:t>
            </a:r>
            <a:r>
              <a:rPr lang="en-GB"/>
              <a:t> </a:t>
            </a:r>
            <a:r>
              <a:rPr lang="en-GB" err="1"/>
              <a:t>tuotetukeen</a:t>
            </a:r>
            <a:r>
              <a:rPr lang="en-GB"/>
              <a:t>. </a:t>
            </a:r>
          </a:p>
        </p:txBody>
      </p:sp>
      <p:sp>
        <p:nvSpPr>
          <p:cNvPr id="4" name="Dian numeron paikkamerkki 3"/>
          <p:cNvSpPr>
            <a:spLocks noGrp="1"/>
          </p:cNvSpPr>
          <p:nvPr>
            <p:ph type="sldNum" sz="quarter" idx="5"/>
          </p:nvPr>
        </p:nvSpPr>
        <p:spPr/>
        <p:txBody>
          <a:bodyPr/>
          <a:lstStyle/>
          <a:p>
            <a:fld id="{8FA1D393-3D3F-4013-A5A6-7D7023AC3282}" type="slidenum">
              <a:rPr lang="en-GB" smtClean="0"/>
              <a:t>20</a:t>
            </a:fld>
            <a:endParaRPr lang="en-GB"/>
          </a:p>
        </p:txBody>
      </p:sp>
    </p:spTree>
    <p:extLst>
      <p:ext uri="{BB962C8B-B14F-4D97-AF65-F5344CB8AC3E}">
        <p14:creationId xmlns:p14="http://schemas.microsoft.com/office/powerpoint/2010/main" val="296957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a:solidFill>
                  <a:schemeClr val="tx1"/>
                </a:solidFill>
                <a:effectLst/>
                <a:latin typeface="+mn-lt"/>
                <a:ea typeface="+mn-ea"/>
                <a:cs typeface="+mn-cs"/>
              </a:rPr>
              <a:t>Kertoo lyhyesti kuulijalle sen, mikä alkuinfon tarkoitus on, jotta kuulijat tietävät mitä infolta osaavat odottaa. </a:t>
            </a:r>
            <a:endParaRPr lang="en-GB"/>
          </a:p>
        </p:txBody>
      </p:sp>
      <p:sp>
        <p:nvSpPr>
          <p:cNvPr id="4" name="Dian numeron paikkamerkki 3"/>
          <p:cNvSpPr>
            <a:spLocks noGrp="1"/>
          </p:cNvSpPr>
          <p:nvPr>
            <p:ph type="sldNum" sz="quarter" idx="5"/>
          </p:nvPr>
        </p:nvSpPr>
        <p:spPr/>
        <p:txBody>
          <a:bodyPr/>
          <a:lstStyle/>
          <a:p>
            <a:fld id="{8FA1D393-3D3F-4013-A5A6-7D7023AC3282}" type="slidenum">
              <a:rPr lang="en-GB" smtClean="0"/>
              <a:t>2</a:t>
            </a:fld>
            <a:endParaRPr lang="en-GB"/>
          </a:p>
        </p:txBody>
      </p:sp>
    </p:spTree>
    <p:extLst>
      <p:ext uri="{BB962C8B-B14F-4D97-AF65-F5344CB8AC3E}">
        <p14:creationId xmlns:p14="http://schemas.microsoft.com/office/powerpoint/2010/main" val="2285650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err="1"/>
              <a:t>Kerrotaan</a:t>
            </a:r>
            <a:r>
              <a:rPr lang="en-GB"/>
              <a:t> </a:t>
            </a:r>
            <a:r>
              <a:rPr lang="en-GB" err="1"/>
              <a:t>perustiedot</a:t>
            </a:r>
            <a:r>
              <a:rPr lang="en-GB"/>
              <a:t> </a:t>
            </a:r>
            <a:r>
              <a:rPr lang="en-GB" err="1"/>
              <a:t>yrityksestä</a:t>
            </a:r>
            <a:r>
              <a:rPr lang="en-GB"/>
              <a:t>. </a:t>
            </a:r>
            <a:r>
              <a:rPr lang="en-GB" err="1"/>
              <a:t>Olennaista</a:t>
            </a:r>
            <a:r>
              <a:rPr lang="en-GB"/>
              <a:t> </a:t>
            </a:r>
            <a:r>
              <a:rPr lang="en-GB" err="1"/>
              <a:t>painottaa</a:t>
            </a:r>
            <a:r>
              <a:rPr lang="en-GB"/>
              <a:t> </a:t>
            </a:r>
            <a:r>
              <a:rPr lang="en-GB" err="1"/>
              <a:t>erityisesti</a:t>
            </a:r>
            <a:r>
              <a:rPr lang="en-GB"/>
              <a:t> </a:t>
            </a:r>
            <a:r>
              <a:rPr lang="en-GB" err="1"/>
              <a:t>tutkimustaustaa</a:t>
            </a:r>
            <a:r>
              <a:rPr lang="en-GB"/>
              <a:t>.</a:t>
            </a:r>
          </a:p>
          <a:p>
            <a:endParaRPr lang="fi-FI"/>
          </a:p>
        </p:txBody>
      </p:sp>
      <p:sp>
        <p:nvSpPr>
          <p:cNvPr id="4" name="Slide Number Placeholder 3"/>
          <p:cNvSpPr>
            <a:spLocks noGrp="1"/>
          </p:cNvSpPr>
          <p:nvPr>
            <p:ph type="sldNum" sz="quarter" idx="5"/>
          </p:nvPr>
        </p:nvSpPr>
        <p:spPr/>
        <p:txBody>
          <a:bodyPr/>
          <a:lstStyle/>
          <a:p>
            <a:fld id="{8FA1D393-3D3F-4013-A5A6-7D7023AC3282}" type="slidenum">
              <a:rPr lang="en-GB" smtClean="0"/>
              <a:t>3</a:t>
            </a:fld>
            <a:endParaRPr lang="en-GB"/>
          </a:p>
        </p:txBody>
      </p:sp>
    </p:spTree>
    <p:extLst>
      <p:ext uri="{BB962C8B-B14F-4D97-AF65-F5344CB8AC3E}">
        <p14:creationId xmlns:p14="http://schemas.microsoft.com/office/powerpoint/2010/main" val="210706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a:t>Dian </a:t>
            </a:r>
            <a:r>
              <a:rPr lang="en-GB" err="1"/>
              <a:t>tarkoitus</a:t>
            </a:r>
            <a:r>
              <a:rPr lang="en-GB"/>
              <a:t> on </a:t>
            </a:r>
            <a:r>
              <a:rPr lang="en-GB" err="1"/>
              <a:t>esitellä</a:t>
            </a:r>
            <a:r>
              <a:rPr lang="en-GB"/>
              <a:t> </a:t>
            </a:r>
            <a:r>
              <a:rPr lang="en-GB" err="1"/>
              <a:t>lyhyesti</a:t>
            </a:r>
            <a:r>
              <a:rPr lang="en-GB"/>
              <a:t>, </a:t>
            </a:r>
            <a:r>
              <a:rPr lang="en-GB" err="1"/>
              <a:t>mihin</a:t>
            </a:r>
            <a:r>
              <a:rPr lang="en-GB"/>
              <a:t> </a:t>
            </a:r>
            <a:r>
              <a:rPr lang="en-GB" err="1"/>
              <a:t>kaikkeen</a:t>
            </a:r>
            <a:r>
              <a:rPr lang="en-GB"/>
              <a:t> </a:t>
            </a:r>
            <a:r>
              <a:rPr lang="en-GB" err="1"/>
              <a:t>Firstbeatin</a:t>
            </a:r>
            <a:r>
              <a:rPr lang="en-GB"/>
              <a:t> </a:t>
            </a:r>
            <a:r>
              <a:rPr lang="en-GB" err="1"/>
              <a:t>kehittämää</a:t>
            </a:r>
            <a:r>
              <a:rPr lang="en-GB"/>
              <a:t> </a:t>
            </a:r>
            <a:r>
              <a:rPr lang="en-GB" err="1"/>
              <a:t>analytiikkaa</a:t>
            </a:r>
            <a:r>
              <a:rPr lang="en-GB"/>
              <a:t> </a:t>
            </a:r>
            <a:r>
              <a:rPr lang="en-GB" err="1"/>
              <a:t>hyödynnetään</a:t>
            </a:r>
            <a:r>
              <a:rPr lang="en-GB"/>
              <a:t>. </a:t>
            </a:r>
            <a:br>
              <a:rPr lang="en-GB"/>
            </a:br>
            <a:br>
              <a:rPr lang="en-GB"/>
            </a:br>
            <a:r>
              <a:rPr lang="en-GB"/>
              <a:t>Firstbeat Sports: </a:t>
            </a:r>
            <a:r>
              <a:rPr lang="en-GB" err="1"/>
              <a:t>Huippu-urheiluun</a:t>
            </a:r>
            <a:r>
              <a:rPr lang="en-GB"/>
              <a:t> </a:t>
            </a:r>
            <a:r>
              <a:rPr lang="en-GB" err="1"/>
              <a:t>suunniteltu</a:t>
            </a:r>
            <a:r>
              <a:rPr lang="en-GB"/>
              <a:t> </a:t>
            </a:r>
            <a:r>
              <a:rPr lang="en-GB" err="1"/>
              <a:t>työkalu</a:t>
            </a:r>
            <a:r>
              <a:rPr lang="en-GB"/>
              <a:t> </a:t>
            </a:r>
            <a:r>
              <a:rPr lang="en-GB" err="1"/>
              <a:t>harjoittelun</a:t>
            </a:r>
            <a:r>
              <a:rPr lang="en-GB"/>
              <a:t> </a:t>
            </a:r>
            <a:r>
              <a:rPr lang="en-GB" err="1"/>
              <a:t>ja</a:t>
            </a:r>
            <a:r>
              <a:rPr lang="en-GB"/>
              <a:t> </a:t>
            </a:r>
            <a:r>
              <a:rPr lang="en-GB" err="1"/>
              <a:t>palautumisen</a:t>
            </a:r>
            <a:r>
              <a:rPr lang="en-GB"/>
              <a:t> </a:t>
            </a:r>
            <a:r>
              <a:rPr lang="en-GB" err="1"/>
              <a:t>optimointiin</a:t>
            </a:r>
            <a:r>
              <a:rPr lang="en-GB"/>
              <a:t> </a:t>
            </a:r>
            <a:r>
              <a:rPr lang="en-GB" err="1"/>
              <a:t>ja</a:t>
            </a:r>
            <a:r>
              <a:rPr lang="en-GB"/>
              <a:t> </a:t>
            </a:r>
            <a:r>
              <a:rPr lang="en-GB" err="1"/>
              <a:t>seurantaan</a:t>
            </a:r>
            <a:r>
              <a:rPr lang="en-GB"/>
              <a:t>.  </a:t>
            </a:r>
            <a:br>
              <a:rPr lang="en-GB"/>
            </a:br>
            <a:r>
              <a:rPr lang="en-GB" err="1"/>
              <a:t>Kuluttajatuotteet</a:t>
            </a:r>
            <a:r>
              <a:rPr lang="en-GB"/>
              <a:t>: </a:t>
            </a:r>
            <a:r>
              <a:rPr lang="en-GB" err="1"/>
              <a:t>Tuotetaan</a:t>
            </a:r>
            <a:r>
              <a:rPr lang="en-GB"/>
              <a:t> </a:t>
            </a:r>
            <a:r>
              <a:rPr lang="en-GB" err="1"/>
              <a:t>laskentaa</a:t>
            </a:r>
            <a:r>
              <a:rPr lang="en-GB"/>
              <a:t> </a:t>
            </a:r>
            <a:r>
              <a:rPr lang="en-GB" err="1"/>
              <a:t>eri</a:t>
            </a:r>
            <a:r>
              <a:rPr lang="en-GB"/>
              <a:t> </a:t>
            </a:r>
            <a:r>
              <a:rPr lang="en-GB" err="1"/>
              <a:t>teknologiayrityksille</a:t>
            </a:r>
            <a:r>
              <a:rPr lang="en-GB"/>
              <a:t>, </a:t>
            </a:r>
            <a:r>
              <a:rPr lang="en-GB" err="1"/>
              <a:t>esim</a:t>
            </a:r>
            <a:r>
              <a:rPr lang="en-GB"/>
              <a:t>. </a:t>
            </a:r>
            <a:r>
              <a:rPr lang="en-GB" err="1"/>
              <a:t>Garminin</a:t>
            </a:r>
            <a:r>
              <a:rPr lang="en-GB"/>
              <a:t> </a:t>
            </a:r>
            <a:r>
              <a:rPr lang="en-GB" err="1"/>
              <a:t>laitteissa</a:t>
            </a:r>
            <a:r>
              <a:rPr lang="en-GB"/>
              <a:t> </a:t>
            </a:r>
            <a:r>
              <a:rPr lang="en-GB" err="1"/>
              <a:t>harjoitusvaikutus</a:t>
            </a:r>
            <a:r>
              <a:rPr lang="en-GB"/>
              <a:t>, </a:t>
            </a:r>
            <a:r>
              <a:rPr lang="en-GB" err="1"/>
              <a:t>palautuminen</a:t>
            </a:r>
            <a:r>
              <a:rPr lang="en-GB"/>
              <a:t> </a:t>
            </a:r>
            <a:r>
              <a:rPr lang="en-GB" err="1"/>
              <a:t>ym</a:t>
            </a:r>
            <a:r>
              <a:rPr lang="en-GB"/>
              <a:t>.</a:t>
            </a:r>
            <a:br>
              <a:rPr lang="en-GB"/>
            </a:br>
            <a:r>
              <a:rPr lang="en-GB" err="1"/>
              <a:t>Työ</a:t>
            </a:r>
            <a:r>
              <a:rPr lang="en-GB"/>
              <a:t> </a:t>
            </a:r>
            <a:r>
              <a:rPr lang="en-GB" err="1"/>
              <a:t>ja</a:t>
            </a:r>
            <a:r>
              <a:rPr lang="en-GB"/>
              <a:t> </a:t>
            </a:r>
            <a:r>
              <a:rPr lang="en-GB" err="1"/>
              <a:t>hyvinvointisektorista</a:t>
            </a:r>
            <a:r>
              <a:rPr lang="en-GB"/>
              <a:t> </a:t>
            </a:r>
            <a:r>
              <a:rPr lang="en-GB" err="1"/>
              <a:t>hyvä</a:t>
            </a:r>
            <a:r>
              <a:rPr lang="en-GB"/>
              <a:t> </a:t>
            </a:r>
            <a:r>
              <a:rPr lang="en-GB" err="1"/>
              <a:t>mainita</a:t>
            </a:r>
            <a:r>
              <a:rPr lang="en-GB"/>
              <a:t>, </a:t>
            </a:r>
            <a:r>
              <a:rPr lang="en-GB" err="1"/>
              <a:t>että</a:t>
            </a:r>
            <a:r>
              <a:rPr lang="en-GB"/>
              <a:t> </a:t>
            </a:r>
            <a:r>
              <a:rPr lang="en-GB" err="1"/>
              <a:t>meillä</a:t>
            </a:r>
            <a:r>
              <a:rPr lang="en-GB"/>
              <a:t> on </a:t>
            </a:r>
            <a:r>
              <a:rPr lang="en-GB" err="1"/>
              <a:t>paljon</a:t>
            </a:r>
            <a:r>
              <a:rPr lang="en-GB"/>
              <a:t> </a:t>
            </a:r>
            <a:r>
              <a:rPr lang="en-GB" err="1"/>
              <a:t>omia</a:t>
            </a:r>
            <a:r>
              <a:rPr lang="en-GB"/>
              <a:t> </a:t>
            </a:r>
            <a:r>
              <a:rPr lang="en-GB" err="1"/>
              <a:t>yritysasiakkaita</a:t>
            </a:r>
            <a:r>
              <a:rPr lang="en-GB"/>
              <a:t>, </a:t>
            </a:r>
            <a:r>
              <a:rPr lang="en-GB" err="1"/>
              <a:t>mutta</a:t>
            </a:r>
            <a:r>
              <a:rPr lang="en-GB"/>
              <a:t> </a:t>
            </a:r>
            <a:r>
              <a:rPr lang="en-GB" err="1"/>
              <a:t>Hyvinvointianalyysiä</a:t>
            </a:r>
            <a:r>
              <a:rPr lang="en-GB"/>
              <a:t> </a:t>
            </a:r>
            <a:r>
              <a:rPr lang="en-GB" err="1"/>
              <a:t>käyttävät</a:t>
            </a:r>
            <a:r>
              <a:rPr lang="en-GB"/>
              <a:t> </a:t>
            </a:r>
            <a:r>
              <a:rPr lang="en-GB" err="1"/>
              <a:t>myös</a:t>
            </a:r>
            <a:r>
              <a:rPr lang="en-GB"/>
              <a:t> </a:t>
            </a:r>
            <a:r>
              <a:rPr lang="en-GB" err="1"/>
              <a:t>lukuisat</a:t>
            </a:r>
            <a:r>
              <a:rPr lang="en-GB"/>
              <a:t> </a:t>
            </a:r>
            <a:r>
              <a:rPr lang="en-GB" err="1"/>
              <a:t>palveluntarjoajat</a:t>
            </a:r>
            <a:r>
              <a:rPr lang="en-GB"/>
              <a:t>.  </a:t>
            </a:r>
          </a:p>
        </p:txBody>
      </p:sp>
      <p:sp>
        <p:nvSpPr>
          <p:cNvPr id="4" name="Dian numeron paikkamerkki 3"/>
          <p:cNvSpPr>
            <a:spLocks noGrp="1"/>
          </p:cNvSpPr>
          <p:nvPr>
            <p:ph type="sldNum" sz="quarter" idx="5"/>
          </p:nvPr>
        </p:nvSpPr>
        <p:spPr/>
        <p:txBody>
          <a:bodyPr/>
          <a:lstStyle/>
          <a:p>
            <a:fld id="{8FA1D393-3D3F-4013-A5A6-7D7023AC3282}" type="slidenum">
              <a:rPr lang="en-GB" smtClean="0"/>
              <a:t>4</a:t>
            </a:fld>
            <a:endParaRPr lang="en-GB"/>
          </a:p>
        </p:txBody>
      </p:sp>
    </p:spTree>
    <p:extLst>
      <p:ext uri="{BB962C8B-B14F-4D97-AF65-F5344CB8AC3E}">
        <p14:creationId xmlns:p14="http://schemas.microsoft.com/office/powerpoint/2010/main" val="2262010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a:p>
        </p:txBody>
      </p:sp>
      <p:sp>
        <p:nvSpPr>
          <p:cNvPr id="4" name="Dian numeron paikkamerkki 3"/>
          <p:cNvSpPr>
            <a:spLocks noGrp="1"/>
          </p:cNvSpPr>
          <p:nvPr>
            <p:ph type="sldNum" sz="quarter" idx="5"/>
          </p:nvPr>
        </p:nvSpPr>
        <p:spPr/>
        <p:txBody>
          <a:bodyPr/>
          <a:lstStyle/>
          <a:p>
            <a:fld id="{8FA1D393-3D3F-4013-A5A6-7D7023AC3282}" type="slidenum">
              <a:rPr lang="en-GB" smtClean="0"/>
              <a:t>5</a:t>
            </a:fld>
            <a:endParaRPr lang="en-GB"/>
          </a:p>
        </p:txBody>
      </p:sp>
    </p:spTree>
    <p:extLst>
      <p:ext uri="{BB962C8B-B14F-4D97-AF65-F5344CB8AC3E}">
        <p14:creationId xmlns:p14="http://schemas.microsoft.com/office/powerpoint/2010/main" val="3246187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err="1"/>
              <a:t>Kerrotaan</a:t>
            </a:r>
            <a:r>
              <a:rPr lang="en-GB"/>
              <a:t> </a:t>
            </a:r>
            <a:r>
              <a:rPr lang="en-GB" err="1"/>
              <a:t>kuulijalle</a:t>
            </a:r>
            <a:r>
              <a:rPr lang="en-GB"/>
              <a:t> </a:t>
            </a:r>
            <a:r>
              <a:rPr lang="en-GB" err="1"/>
              <a:t>lyhyesti</a:t>
            </a:r>
            <a:r>
              <a:rPr lang="en-GB"/>
              <a:t>, </a:t>
            </a:r>
            <a:r>
              <a:rPr lang="en-GB" err="1"/>
              <a:t>mihin</a:t>
            </a:r>
            <a:r>
              <a:rPr lang="en-GB"/>
              <a:t> </a:t>
            </a:r>
            <a:r>
              <a:rPr lang="en-GB" err="1"/>
              <a:t>Hyvinvointianalyysi</a:t>
            </a:r>
            <a:r>
              <a:rPr lang="en-GB"/>
              <a:t> </a:t>
            </a:r>
            <a:r>
              <a:rPr lang="en-GB" err="1"/>
              <a:t>perustuu</a:t>
            </a:r>
            <a:r>
              <a:rPr lang="en-GB"/>
              <a:t> </a:t>
            </a:r>
            <a:r>
              <a:rPr lang="en-GB" err="1"/>
              <a:t>ja</a:t>
            </a:r>
            <a:r>
              <a:rPr lang="en-GB"/>
              <a:t> </a:t>
            </a:r>
            <a:r>
              <a:rPr lang="en-GB" err="1"/>
              <a:t>mitä</a:t>
            </a:r>
            <a:r>
              <a:rPr lang="en-GB"/>
              <a:t> </a:t>
            </a:r>
            <a:r>
              <a:rPr lang="en-GB" err="1"/>
              <a:t>hyötyä</a:t>
            </a:r>
            <a:r>
              <a:rPr lang="en-GB"/>
              <a:t> </a:t>
            </a:r>
            <a:r>
              <a:rPr lang="en-GB" err="1"/>
              <a:t>siitä</a:t>
            </a:r>
            <a:r>
              <a:rPr lang="en-GB"/>
              <a:t> </a:t>
            </a:r>
            <a:r>
              <a:rPr lang="en-GB" err="1"/>
              <a:t>saadaan</a:t>
            </a:r>
            <a:r>
              <a:rPr lang="en-GB"/>
              <a:t>. </a:t>
            </a:r>
            <a:r>
              <a:rPr lang="en-GB" err="1"/>
              <a:t>Tärkeimmät</a:t>
            </a:r>
            <a:r>
              <a:rPr lang="en-GB"/>
              <a:t> </a:t>
            </a:r>
            <a:r>
              <a:rPr lang="en-GB" err="1"/>
              <a:t>asiat</a:t>
            </a:r>
            <a:r>
              <a:rPr lang="en-GB"/>
              <a:t> </a:t>
            </a:r>
            <a:r>
              <a:rPr lang="en-GB" err="1"/>
              <a:t>lukee</a:t>
            </a:r>
            <a:r>
              <a:rPr lang="en-GB"/>
              <a:t> </a:t>
            </a:r>
            <a:r>
              <a:rPr lang="en-GB" err="1"/>
              <a:t>suoraan</a:t>
            </a:r>
            <a:r>
              <a:rPr lang="en-GB"/>
              <a:t> </a:t>
            </a:r>
            <a:r>
              <a:rPr lang="en-GB" err="1"/>
              <a:t>dioissa</a:t>
            </a:r>
            <a:r>
              <a:rPr lang="en-GB"/>
              <a:t>. </a:t>
            </a:r>
          </a:p>
        </p:txBody>
      </p:sp>
      <p:sp>
        <p:nvSpPr>
          <p:cNvPr id="4" name="Dian numeron paikkamerkki 3"/>
          <p:cNvSpPr>
            <a:spLocks noGrp="1"/>
          </p:cNvSpPr>
          <p:nvPr>
            <p:ph type="sldNum" sz="quarter" idx="5"/>
          </p:nvPr>
        </p:nvSpPr>
        <p:spPr/>
        <p:txBody>
          <a:bodyPr/>
          <a:lstStyle/>
          <a:p>
            <a:fld id="{8FA1D393-3D3F-4013-A5A6-7D7023AC3282}" type="slidenum">
              <a:rPr lang="en-GB" smtClean="0"/>
              <a:t>6</a:t>
            </a:fld>
            <a:endParaRPr lang="en-GB"/>
          </a:p>
        </p:txBody>
      </p:sp>
    </p:spTree>
    <p:extLst>
      <p:ext uri="{BB962C8B-B14F-4D97-AF65-F5344CB8AC3E}">
        <p14:creationId xmlns:p14="http://schemas.microsoft.com/office/powerpoint/2010/main" val="2483601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a:t>Dian </a:t>
            </a:r>
            <a:r>
              <a:rPr lang="en-GB" err="1"/>
              <a:t>tarkoitus</a:t>
            </a:r>
            <a:r>
              <a:rPr lang="en-GB"/>
              <a:t> </a:t>
            </a:r>
            <a:r>
              <a:rPr lang="en-GB" err="1"/>
              <a:t>kertoa</a:t>
            </a:r>
            <a:r>
              <a:rPr lang="en-GB"/>
              <a:t> </a:t>
            </a:r>
            <a:r>
              <a:rPr lang="en-GB" err="1"/>
              <a:t>kuulijalle</a:t>
            </a:r>
            <a:r>
              <a:rPr lang="en-GB"/>
              <a:t> </a:t>
            </a:r>
            <a:r>
              <a:rPr lang="en-GB" err="1"/>
              <a:t>tarkemmin</a:t>
            </a:r>
            <a:r>
              <a:rPr lang="en-GB"/>
              <a:t> </a:t>
            </a:r>
            <a:r>
              <a:rPr lang="en-GB" err="1"/>
              <a:t>hyvinvointianalyysin</a:t>
            </a:r>
            <a:r>
              <a:rPr lang="en-GB"/>
              <a:t> </a:t>
            </a:r>
            <a:r>
              <a:rPr lang="en-GB" err="1"/>
              <a:t>hyödyistä</a:t>
            </a:r>
            <a:r>
              <a:rPr lang="en-GB"/>
              <a:t>. </a:t>
            </a:r>
            <a:r>
              <a:rPr lang="en-GB" err="1"/>
              <a:t>Tässä</a:t>
            </a:r>
            <a:r>
              <a:rPr lang="en-GB"/>
              <a:t> </a:t>
            </a:r>
            <a:r>
              <a:rPr lang="en-GB" err="1"/>
              <a:t>voi</a:t>
            </a:r>
            <a:r>
              <a:rPr lang="en-GB"/>
              <a:t> </a:t>
            </a:r>
            <a:r>
              <a:rPr lang="en-GB" err="1"/>
              <a:t>painottaa</a:t>
            </a:r>
            <a:r>
              <a:rPr lang="en-GB"/>
              <a:t>, </a:t>
            </a:r>
            <a:r>
              <a:rPr lang="en-GB" err="1"/>
              <a:t>että</a:t>
            </a:r>
            <a:r>
              <a:rPr lang="en-GB"/>
              <a:t> </a:t>
            </a:r>
            <a:r>
              <a:rPr lang="en-GB" err="1"/>
              <a:t>tulokset</a:t>
            </a:r>
            <a:r>
              <a:rPr lang="en-GB"/>
              <a:t> </a:t>
            </a:r>
            <a:r>
              <a:rPr lang="en-GB" err="1"/>
              <a:t>ovat</a:t>
            </a:r>
            <a:r>
              <a:rPr lang="en-GB"/>
              <a:t> </a:t>
            </a:r>
            <a:r>
              <a:rPr lang="en-GB" err="1"/>
              <a:t>aina</a:t>
            </a:r>
            <a:r>
              <a:rPr lang="en-GB"/>
              <a:t> </a:t>
            </a:r>
            <a:r>
              <a:rPr lang="en-GB" err="1"/>
              <a:t>henkilökohtaiset</a:t>
            </a:r>
            <a:r>
              <a:rPr lang="en-GB"/>
              <a:t> </a:t>
            </a:r>
            <a:r>
              <a:rPr lang="en-GB" err="1"/>
              <a:t>ja</a:t>
            </a:r>
            <a:r>
              <a:rPr lang="en-GB"/>
              <a:t> </a:t>
            </a:r>
            <a:r>
              <a:rPr lang="en-GB" err="1"/>
              <a:t>Hyvinvointianalyysin</a:t>
            </a:r>
            <a:r>
              <a:rPr lang="en-GB"/>
              <a:t> </a:t>
            </a:r>
            <a:r>
              <a:rPr lang="en-GB" err="1"/>
              <a:t>tarkoitus</a:t>
            </a:r>
            <a:r>
              <a:rPr lang="en-GB"/>
              <a:t> on </a:t>
            </a:r>
            <a:r>
              <a:rPr lang="en-GB" err="1"/>
              <a:t>tuottaa</a:t>
            </a:r>
            <a:r>
              <a:rPr lang="en-GB"/>
              <a:t> </a:t>
            </a:r>
            <a:r>
              <a:rPr lang="en-GB" err="1"/>
              <a:t>yksilölle</a:t>
            </a:r>
            <a:r>
              <a:rPr lang="en-GB"/>
              <a:t> </a:t>
            </a:r>
            <a:r>
              <a:rPr lang="en-GB" err="1"/>
              <a:t>tietoa</a:t>
            </a:r>
            <a:r>
              <a:rPr lang="en-GB"/>
              <a:t> </a:t>
            </a:r>
            <a:r>
              <a:rPr lang="en-GB" err="1"/>
              <a:t>omaan</a:t>
            </a:r>
            <a:r>
              <a:rPr lang="en-GB"/>
              <a:t> </a:t>
            </a:r>
            <a:r>
              <a:rPr lang="en-GB" err="1"/>
              <a:t>hyvinvointiin</a:t>
            </a:r>
            <a:r>
              <a:rPr lang="en-GB"/>
              <a:t> </a:t>
            </a:r>
            <a:r>
              <a:rPr lang="en-GB" err="1"/>
              <a:t>vaikuttavista</a:t>
            </a:r>
            <a:r>
              <a:rPr lang="en-GB"/>
              <a:t> </a:t>
            </a:r>
            <a:r>
              <a:rPr lang="en-GB" err="1"/>
              <a:t>tekijöistä</a:t>
            </a:r>
            <a:r>
              <a:rPr lang="en-GB"/>
              <a:t>.</a:t>
            </a:r>
          </a:p>
        </p:txBody>
      </p:sp>
      <p:sp>
        <p:nvSpPr>
          <p:cNvPr id="4" name="Dian numeron paikkamerkki 3"/>
          <p:cNvSpPr>
            <a:spLocks noGrp="1"/>
          </p:cNvSpPr>
          <p:nvPr>
            <p:ph type="sldNum" sz="quarter" idx="5"/>
          </p:nvPr>
        </p:nvSpPr>
        <p:spPr/>
        <p:txBody>
          <a:bodyPr/>
          <a:lstStyle/>
          <a:p>
            <a:fld id="{8FA1D393-3D3F-4013-A5A6-7D7023AC3282}" type="slidenum">
              <a:rPr lang="en-GB" smtClean="0"/>
              <a:t>8</a:t>
            </a:fld>
            <a:endParaRPr lang="en-GB"/>
          </a:p>
        </p:txBody>
      </p:sp>
    </p:spTree>
    <p:extLst>
      <p:ext uri="{BB962C8B-B14F-4D97-AF65-F5344CB8AC3E}">
        <p14:creationId xmlns:p14="http://schemas.microsoft.com/office/powerpoint/2010/main" val="3438052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Tässä diassa on yksi esimerkkivuorokausi. Tässä voi korostaa, että mitataan aina 3vrk ja mittaus on tärkeää aloittaa heti aamulla ja päättää 3vrk päästä aamulla.  Lyhyesti voi esitellä värien merkityksen, eli punainen väri kuvastaa stressiä, sininen väri kuvastaa liikuntaa ja vihreä palautumista. Henkilö on merkinnyt päiväkirjaan työ- sekä unijakson ja päivän aikaisia tapahtumia. Päiväkirjamerkinnät ovat tärkeitä, jotta opit tunnistamaan omia kuormittavia ja palauttavia hetkiä. </a:t>
            </a:r>
          </a:p>
        </p:txBody>
      </p:sp>
      <p:sp>
        <p:nvSpPr>
          <p:cNvPr id="4" name="Slide Number Placeholder 3"/>
          <p:cNvSpPr>
            <a:spLocks noGrp="1"/>
          </p:cNvSpPr>
          <p:nvPr>
            <p:ph type="sldNum" sz="quarter" idx="10"/>
          </p:nvPr>
        </p:nvSpPr>
        <p:spPr/>
        <p:txBody>
          <a:bodyPr/>
          <a:lstStyle/>
          <a:p>
            <a:fld id="{56D735E5-D57A-344F-864A-55C22215C564}" type="slidenum">
              <a:rPr lang="en-US" smtClean="0"/>
              <a:t>9</a:t>
            </a:fld>
            <a:endParaRPr lang="en-US"/>
          </a:p>
        </p:txBody>
      </p:sp>
    </p:spTree>
    <p:extLst>
      <p:ext uri="{BB962C8B-B14F-4D97-AF65-F5344CB8AC3E}">
        <p14:creationId xmlns:p14="http://schemas.microsoft.com/office/powerpoint/2010/main" val="2630616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Pisteytys helpottaa tuloksien tulkitsemista. Pisteiden avulla pureudutaan tarkemmin eri osa-alueisiin ja niiden avulla opit tunnistamaan sekä vahvuutesi että kehityskohteesi. Seurantamittauksessa omien tuloksien vertailu on helppoa pisteiden avulla. Liikunnasta muodostuu raportille myös pisteytys.</a:t>
            </a:r>
          </a:p>
        </p:txBody>
      </p:sp>
      <p:sp>
        <p:nvSpPr>
          <p:cNvPr id="4" name="Slide Number Placeholder 3"/>
          <p:cNvSpPr>
            <a:spLocks noGrp="1"/>
          </p:cNvSpPr>
          <p:nvPr>
            <p:ph type="sldNum" sz="quarter" idx="10"/>
          </p:nvPr>
        </p:nvSpPr>
        <p:spPr/>
        <p:txBody>
          <a:bodyPr/>
          <a:lstStyle/>
          <a:p>
            <a:fld id="{56D735E5-D57A-344F-864A-55C22215C564}" type="slidenum">
              <a:rPr lang="en-US" smtClean="0"/>
              <a:t>10</a:t>
            </a:fld>
            <a:endParaRPr lang="en-US"/>
          </a:p>
        </p:txBody>
      </p:sp>
    </p:spTree>
    <p:extLst>
      <p:ext uri="{BB962C8B-B14F-4D97-AF65-F5344CB8AC3E}">
        <p14:creationId xmlns:p14="http://schemas.microsoft.com/office/powerpoint/2010/main" val="4171776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ABDAF8C5-AC9E-4F52-B5A5-5D84FE2A6A21}"/>
              </a:ext>
            </a:extLst>
          </p:cNvPr>
          <p:cNvSpPr>
            <a:spLocks noGrp="1"/>
          </p:cNvSpPr>
          <p:nvPr>
            <p:ph type="pic" sz="quarter" idx="14"/>
          </p:nvPr>
        </p:nvSpPr>
        <p:spPr>
          <a:xfrm>
            <a:off x="6077689" y="0"/>
            <a:ext cx="6098400" cy="6858001"/>
          </a:xfrm>
          <a:solidFill>
            <a:schemeClr val="bg1">
              <a:lumMod val="85000"/>
            </a:schemeClr>
          </a:solidFill>
        </p:spPr>
        <p:txBody>
          <a:bodyPr/>
          <a:lstStyle>
            <a:lvl1pPr marL="0" indent="0" algn="ctr">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182340" cy="1838325"/>
          </a:xfrm>
        </p:spPr>
        <p:txBody>
          <a:bodyPr anchor="t" anchorCtr="0"/>
          <a:lstStyle>
            <a:lvl1pPr algn="l">
              <a:defRPr sz="6000" cap="none" spc="-130" baseline="0"/>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182340" cy="1123950"/>
          </a:xfrm>
        </p:spPr>
        <p:txBody>
          <a:bodyPr anchor="t" anchorCtr="0"/>
          <a:lstStyle>
            <a:lvl1pPr marL="0" indent="0" algn="l">
              <a:buNone/>
              <a:defRPr sz="19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p>
            <a:fld id="{703BD40C-F305-4CF8-B83C-3025CEDF2154}" type="datetime4">
              <a:rPr lang="en-GB" smtClean="0"/>
              <a:t>14 August 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p>
            <a:endParaRPr lang="en-GB"/>
          </a:p>
        </p:txBody>
      </p:sp>
      <p:cxnSp>
        <p:nvCxnSpPr>
          <p:cNvPr id="10" name="Straight Connector 9">
            <a:extLst>
              <a:ext uri="{FF2B5EF4-FFF2-40B4-BE49-F238E27FC236}">
                <a16:creationId xmlns:a16="http://schemas.microsoft.com/office/drawing/2014/main" id="{7279E820-C83D-40AC-A1F7-F9F63F7BC00D}"/>
              </a:ext>
            </a:extLst>
          </p:cNvPr>
          <p:cNvCxnSpPr/>
          <p:nvPr/>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F4492B-C3A6-1941-944D-551DF811C753}"/>
              </a:ext>
            </a:extLst>
          </p:cNvPr>
          <p:cNvCxnSpPr/>
          <p:nvPr userDrawn="1"/>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902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CB203574-B2C6-4108-B3E0-5C5C7364898C}" type="datetime4">
              <a:rPr lang="en-GB" smtClean="0"/>
              <a:t>14 August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
        <p:nvSpPr>
          <p:cNvPr id="8" name="Text Placeholder 7">
            <a:extLst>
              <a:ext uri="{FF2B5EF4-FFF2-40B4-BE49-F238E27FC236}">
                <a16:creationId xmlns:a16="http://schemas.microsoft.com/office/drawing/2014/main" id="{72673651-2CDD-4897-A715-CB0E8AAB0F65}"/>
              </a:ext>
            </a:extLst>
          </p:cNvPr>
          <p:cNvSpPr>
            <a:spLocks noGrp="1"/>
          </p:cNvSpPr>
          <p:nvPr>
            <p:ph type="body" sz="quarter" idx="13"/>
          </p:nvPr>
        </p:nvSpPr>
        <p:spPr>
          <a:xfrm>
            <a:off x="2609850" y="1781175"/>
            <a:ext cx="6972300" cy="3373200"/>
          </a:xfrm>
        </p:spPr>
        <p:txBody>
          <a:bodyPr/>
          <a:lstStyle>
            <a:lvl1pPr marL="0" indent="0" algn="ctr">
              <a:lnSpc>
                <a:spcPct val="95000"/>
              </a:lnSpc>
              <a:spcBef>
                <a:spcPts val="0"/>
              </a:spcBef>
              <a:buNone/>
              <a:defRPr sz="2200"/>
            </a:lvl1pPr>
            <a:lvl2pPr marL="180975" indent="0">
              <a:buNone/>
              <a:defRPr/>
            </a:lvl2pPr>
          </a:lstStyle>
          <a:p>
            <a:pPr lvl="0"/>
            <a:r>
              <a:rPr lang="en-US"/>
              <a:t>Click to edit Master text styles</a:t>
            </a:r>
          </a:p>
        </p:txBody>
      </p:sp>
    </p:spTree>
    <p:extLst>
      <p:ext uri="{BB962C8B-B14F-4D97-AF65-F5344CB8AC3E}">
        <p14:creationId xmlns:p14="http://schemas.microsoft.com/office/powerpoint/2010/main" val="1478496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with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22AD055-4232-4161-A67E-29511CE99A35}"/>
              </a:ext>
            </a:extLst>
          </p:cNvPr>
          <p:cNvSpPr>
            <a:spLocks noGrp="1"/>
          </p:cNvSpPr>
          <p:nvPr>
            <p:ph type="pic" sz="quarter" idx="14"/>
          </p:nvPr>
        </p:nvSpPr>
        <p:spPr>
          <a:xfrm>
            <a:off x="6096000" y="-1"/>
            <a:ext cx="6096000" cy="6857999"/>
          </a:xfrm>
          <a:solidFill>
            <a:schemeClr val="bg1">
              <a:lumMod val="85000"/>
            </a:schemeClr>
          </a:solidFill>
        </p:spPr>
        <p:txBody>
          <a:bodyPr/>
          <a:lstStyle>
            <a:lvl1pPr marL="0" indent="0" algn="ctr">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658812" y="598922"/>
            <a:ext cx="5257800" cy="682625"/>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CB203574-B2C6-4108-B3E0-5C5C7364898C}" type="datetime4">
              <a:rPr lang="en-GB" smtClean="0"/>
              <a:t>14 August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
        <p:nvSpPr>
          <p:cNvPr id="10" name="Text Placeholder 9">
            <a:extLst>
              <a:ext uri="{FF2B5EF4-FFF2-40B4-BE49-F238E27FC236}">
                <a16:creationId xmlns:a16="http://schemas.microsoft.com/office/drawing/2014/main" id="{7F9BAEF4-44B5-4CB8-BF2A-FFAC63E8AF4E}"/>
              </a:ext>
            </a:extLst>
          </p:cNvPr>
          <p:cNvSpPr>
            <a:spLocks noGrp="1"/>
          </p:cNvSpPr>
          <p:nvPr>
            <p:ph type="body" sz="quarter" idx="13"/>
          </p:nvPr>
        </p:nvSpPr>
        <p:spPr>
          <a:xfrm>
            <a:off x="658812" y="1609199"/>
            <a:ext cx="4999038" cy="3639600"/>
          </a:xfrm>
        </p:spPr>
        <p:txBody>
          <a:bodyPr/>
          <a:lstStyle>
            <a:lvl1pPr>
              <a:lnSpc>
                <a:spcPct val="95000"/>
              </a:lnSpc>
              <a:spcBef>
                <a:spcPts val="0"/>
              </a:spcBef>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7621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with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22AD055-4232-4161-A67E-29511CE99A35}"/>
              </a:ext>
            </a:extLst>
          </p:cNvPr>
          <p:cNvSpPr>
            <a:spLocks noGrp="1"/>
          </p:cNvSpPr>
          <p:nvPr>
            <p:ph type="pic" sz="quarter" idx="14"/>
          </p:nvPr>
        </p:nvSpPr>
        <p:spPr>
          <a:xfrm>
            <a:off x="-19050" y="-1"/>
            <a:ext cx="6096000" cy="6857999"/>
          </a:xfrm>
          <a:solidFill>
            <a:schemeClr val="bg1">
              <a:lumMod val="85000"/>
            </a:schemeClr>
          </a:solidFill>
        </p:spPr>
        <p:txBody>
          <a:bodyPr/>
          <a:lstStyle>
            <a:lvl1pPr marL="0" indent="0" algn="ctr">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6456745" y="598922"/>
            <a:ext cx="5092700" cy="682625"/>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59652269-CB17-4A8D-9471-F150E130043E}" type="datetime4">
              <a:rPr lang="en-GB" smtClean="0"/>
              <a:pPr/>
              <a:t>14 August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
        <p:nvSpPr>
          <p:cNvPr id="10" name="Text Placeholder 9">
            <a:extLst>
              <a:ext uri="{FF2B5EF4-FFF2-40B4-BE49-F238E27FC236}">
                <a16:creationId xmlns:a16="http://schemas.microsoft.com/office/drawing/2014/main" id="{7F9BAEF4-44B5-4CB8-BF2A-FFAC63E8AF4E}"/>
              </a:ext>
            </a:extLst>
          </p:cNvPr>
          <p:cNvSpPr>
            <a:spLocks noGrp="1"/>
          </p:cNvSpPr>
          <p:nvPr>
            <p:ph type="body" sz="quarter" idx="13"/>
          </p:nvPr>
        </p:nvSpPr>
        <p:spPr>
          <a:xfrm>
            <a:off x="6440488" y="1609199"/>
            <a:ext cx="5092700" cy="3639600"/>
          </a:xfrm>
        </p:spPr>
        <p:txBody>
          <a:bodyPr/>
          <a:lstStyle>
            <a:lvl1pPr>
              <a:lnSpc>
                <a:spcPct val="95000"/>
              </a:lnSpc>
              <a:spcBef>
                <a:spcPts val="0"/>
              </a:spcBef>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7666775"/>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5814-22F7-4662-B5A9-49DCC1530113}"/>
              </a:ext>
            </a:extLst>
          </p:cNvPr>
          <p:cNvSpPr>
            <a:spLocks noGrp="1"/>
          </p:cNvSpPr>
          <p:nvPr>
            <p:ph type="title"/>
          </p:nvPr>
        </p:nvSpPr>
        <p:spPr>
          <a:xfrm>
            <a:off x="654050" y="598924"/>
            <a:ext cx="10373488" cy="682625"/>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6FBBB1-A038-4B74-83DA-FE9271E60D6C}"/>
              </a:ext>
            </a:extLst>
          </p:cNvPr>
          <p:cNvSpPr>
            <a:spLocks noGrp="1"/>
          </p:cNvSpPr>
          <p:nvPr>
            <p:ph type="dt" sz="half" idx="10"/>
          </p:nvPr>
        </p:nvSpPr>
        <p:spPr/>
        <p:txBody>
          <a:bodyPr/>
          <a:lstStyle/>
          <a:p>
            <a:fld id="{B6F8662D-E2D7-4891-8466-686536B6E1B5}" type="datetime4">
              <a:rPr lang="en-GB" smtClean="0"/>
              <a:t>14 August 2019</a:t>
            </a:fld>
            <a:endParaRPr lang="en-GB"/>
          </a:p>
        </p:txBody>
      </p:sp>
      <p:sp>
        <p:nvSpPr>
          <p:cNvPr id="4" name="Footer Placeholder 3">
            <a:extLst>
              <a:ext uri="{FF2B5EF4-FFF2-40B4-BE49-F238E27FC236}">
                <a16:creationId xmlns:a16="http://schemas.microsoft.com/office/drawing/2014/main" id="{6B0DAD0A-3936-4B08-872E-AB957B936F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F3F5E7-AC44-4383-9225-CEDCA6DFB292}"/>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9" name="Text Placeholder 8">
            <a:extLst>
              <a:ext uri="{FF2B5EF4-FFF2-40B4-BE49-F238E27FC236}">
                <a16:creationId xmlns:a16="http://schemas.microsoft.com/office/drawing/2014/main" id="{A070F140-D122-4C4E-A682-6097DAFA5A95}"/>
              </a:ext>
            </a:extLst>
          </p:cNvPr>
          <p:cNvSpPr>
            <a:spLocks noGrp="1"/>
          </p:cNvSpPr>
          <p:nvPr>
            <p:ph type="body" sz="quarter" idx="13"/>
          </p:nvPr>
        </p:nvSpPr>
        <p:spPr>
          <a:xfrm>
            <a:off x="4257675" y="2911344"/>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0" name="Text Placeholder 8">
            <a:extLst>
              <a:ext uri="{FF2B5EF4-FFF2-40B4-BE49-F238E27FC236}">
                <a16:creationId xmlns:a16="http://schemas.microsoft.com/office/drawing/2014/main" id="{9BCA2A39-1CC3-4847-AE47-D0E2D6AD4D4C}"/>
              </a:ext>
            </a:extLst>
          </p:cNvPr>
          <p:cNvSpPr>
            <a:spLocks noGrp="1"/>
          </p:cNvSpPr>
          <p:nvPr>
            <p:ph type="body" sz="quarter" idx="14"/>
          </p:nvPr>
        </p:nvSpPr>
        <p:spPr>
          <a:xfrm>
            <a:off x="4257675" y="2509008"/>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1" name="Text Placeholder 8">
            <a:extLst>
              <a:ext uri="{FF2B5EF4-FFF2-40B4-BE49-F238E27FC236}">
                <a16:creationId xmlns:a16="http://schemas.microsoft.com/office/drawing/2014/main" id="{03FF269D-7DC3-495F-AB48-F49BC39E0DED}"/>
              </a:ext>
            </a:extLst>
          </p:cNvPr>
          <p:cNvSpPr>
            <a:spLocks noGrp="1"/>
          </p:cNvSpPr>
          <p:nvPr>
            <p:ph type="body" sz="quarter" idx="15"/>
          </p:nvPr>
        </p:nvSpPr>
        <p:spPr>
          <a:xfrm>
            <a:off x="4257675" y="5286375"/>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2" name="Text Placeholder 8">
            <a:extLst>
              <a:ext uri="{FF2B5EF4-FFF2-40B4-BE49-F238E27FC236}">
                <a16:creationId xmlns:a16="http://schemas.microsoft.com/office/drawing/2014/main" id="{B4812725-26E3-45E5-A5A8-76409B5E627B}"/>
              </a:ext>
            </a:extLst>
          </p:cNvPr>
          <p:cNvSpPr>
            <a:spLocks noGrp="1"/>
          </p:cNvSpPr>
          <p:nvPr>
            <p:ph type="body" sz="quarter" idx="16"/>
          </p:nvPr>
        </p:nvSpPr>
        <p:spPr>
          <a:xfrm>
            <a:off x="4257675" y="4884039"/>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3" name="Text Placeholder 8">
            <a:extLst>
              <a:ext uri="{FF2B5EF4-FFF2-40B4-BE49-F238E27FC236}">
                <a16:creationId xmlns:a16="http://schemas.microsoft.com/office/drawing/2014/main" id="{B9C4AD87-99CC-432C-9634-3322FD2DBA4E}"/>
              </a:ext>
            </a:extLst>
          </p:cNvPr>
          <p:cNvSpPr>
            <a:spLocks noGrp="1"/>
          </p:cNvSpPr>
          <p:nvPr>
            <p:ph type="body" sz="quarter" idx="17"/>
          </p:nvPr>
        </p:nvSpPr>
        <p:spPr>
          <a:xfrm>
            <a:off x="419100" y="2911344"/>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4" name="Text Placeholder 8">
            <a:extLst>
              <a:ext uri="{FF2B5EF4-FFF2-40B4-BE49-F238E27FC236}">
                <a16:creationId xmlns:a16="http://schemas.microsoft.com/office/drawing/2014/main" id="{1901E450-F1D3-4400-A8B5-44AFFF3005BA}"/>
              </a:ext>
            </a:extLst>
          </p:cNvPr>
          <p:cNvSpPr>
            <a:spLocks noGrp="1"/>
          </p:cNvSpPr>
          <p:nvPr>
            <p:ph type="body" sz="quarter" idx="18"/>
          </p:nvPr>
        </p:nvSpPr>
        <p:spPr>
          <a:xfrm>
            <a:off x="419100" y="2509008"/>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5" name="Text Placeholder 8">
            <a:extLst>
              <a:ext uri="{FF2B5EF4-FFF2-40B4-BE49-F238E27FC236}">
                <a16:creationId xmlns:a16="http://schemas.microsoft.com/office/drawing/2014/main" id="{9C7F2970-92D2-47C9-8BB9-6954A8E37B15}"/>
              </a:ext>
            </a:extLst>
          </p:cNvPr>
          <p:cNvSpPr>
            <a:spLocks noGrp="1"/>
          </p:cNvSpPr>
          <p:nvPr>
            <p:ph type="body" sz="quarter" idx="19"/>
          </p:nvPr>
        </p:nvSpPr>
        <p:spPr>
          <a:xfrm>
            <a:off x="419100" y="5286375"/>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6" name="Text Placeholder 8">
            <a:extLst>
              <a:ext uri="{FF2B5EF4-FFF2-40B4-BE49-F238E27FC236}">
                <a16:creationId xmlns:a16="http://schemas.microsoft.com/office/drawing/2014/main" id="{474376A3-C816-4246-A03D-A730FE986D37}"/>
              </a:ext>
            </a:extLst>
          </p:cNvPr>
          <p:cNvSpPr>
            <a:spLocks noGrp="1"/>
          </p:cNvSpPr>
          <p:nvPr>
            <p:ph type="body" sz="quarter" idx="20"/>
          </p:nvPr>
        </p:nvSpPr>
        <p:spPr>
          <a:xfrm>
            <a:off x="419100" y="4884039"/>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7" name="Text Placeholder 8">
            <a:extLst>
              <a:ext uri="{FF2B5EF4-FFF2-40B4-BE49-F238E27FC236}">
                <a16:creationId xmlns:a16="http://schemas.microsoft.com/office/drawing/2014/main" id="{1960743B-76B4-4731-AEF0-479A5EAB5811}"/>
              </a:ext>
            </a:extLst>
          </p:cNvPr>
          <p:cNvSpPr>
            <a:spLocks noGrp="1"/>
          </p:cNvSpPr>
          <p:nvPr>
            <p:ph type="body" sz="quarter" idx="21"/>
          </p:nvPr>
        </p:nvSpPr>
        <p:spPr>
          <a:xfrm>
            <a:off x="8086725" y="2911344"/>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8" name="Text Placeholder 8">
            <a:extLst>
              <a:ext uri="{FF2B5EF4-FFF2-40B4-BE49-F238E27FC236}">
                <a16:creationId xmlns:a16="http://schemas.microsoft.com/office/drawing/2014/main" id="{081C3F3E-1F67-4729-AC5C-7B03138BBBAC}"/>
              </a:ext>
            </a:extLst>
          </p:cNvPr>
          <p:cNvSpPr>
            <a:spLocks noGrp="1"/>
          </p:cNvSpPr>
          <p:nvPr>
            <p:ph type="body" sz="quarter" idx="22"/>
          </p:nvPr>
        </p:nvSpPr>
        <p:spPr>
          <a:xfrm>
            <a:off x="8086725" y="2509008"/>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9" name="Text Placeholder 8">
            <a:extLst>
              <a:ext uri="{FF2B5EF4-FFF2-40B4-BE49-F238E27FC236}">
                <a16:creationId xmlns:a16="http://schemas.microsoft.com/office/drawing/2014/main" id="{D26893CF-B822-4DE3-9F3C-F76AFF2E5FF7}"/>
              </a:ext>
            </a:extLst>
          </p:cNvPr>
          <p:cNvSpPr>
            <a:spLocks noGrp="1"/>
          </p:cNvSpPr>
          <p:nvPr>
            <p:ph type="body" sz="quarter" idx="23"/>
          </p:nvPr>
        </p:nvSpPr>
        <p:spPr>
          <a:xfrm>
            <a:off x="8086725" y="5286375"/>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20" name="Text Placeholder 8">
            <a:extLst>
              <a:ext uri="{FF2B5EF4-FFF2-40B4-BE49-F238E27FC236}">
                <a16:creationId xmlns:a16="http://schemas.microsoft.com/office/drawing/2014/main" id="{A02FDC53-BA3F-4417-9DED-5316256A6AC3}"/>
              </a:ext>
            </a:extLst>
          </p:cNvPr>
          <p:cNvSpPr>
            <a:spLocks noGrp="1"/>
          </p:cNvSpPr>
          <p:nvPr>
            <p:ph type="body" sz="quarter" idx="24"/>
          </p:nvPr>
        </p:nvSpPr>
        <p:spPr>
          <a:xfrm>
            <a:off x="8086725" y="4884039"/>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Tree>
    <p:extLst>
      <p:ext uri="{BB962C8B-B14F-4D97-AF65-F5344CB8AC3E}">
        <p14:creationId xmlns:p14="http://schemas.microsoft.com/office/powerpoint/2010/main" val="42025323"/>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5814-22F7-4662-B5A9-49DCC15301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6FBBB1-A038-4B74-83DA-FE9271E60D6C}"/>
              </a:ext>
            </a:extLst>
          </p:cNvPr>
          <p:cNvSpPr>
            <a:spLocks noGrp="1"/>
          </p:cNvSpPr>
          <p:nvPr>
            <p:ph type="dt" sz="half" idx="10"/>
          </p:nvPr>
        </p:nvSpPr>
        <p:spPr/>
        <p:txBody>
          <a:bodyPr/>
          <a:lstStyle/>
          <a:p>
            <a:fld id="{B6F8662D-E2D7-4891-8466-686536B6E1B5}" type="datetime4">
              <a:rPr lang="en-GB" smtClean="0"/>
              <a:t>14 August 2019</a:t>
            </a:fld>
            <a:endParaRPr lang="en-GB"/>
          </a:p>
        </p:txBody>
      </p:sp>
      <p:sp>
        <p:nvSpPr>
          <p:cNvPr id="4" name="Footer Placeholder 3">
            <a:extLst>
              <a:ext uri="{FF2B5EF4-FFF2-40B4-BE49-F238E27FC236}">
                <a16:creationId xmlns:a16="http://schemas.microsoft.com/office/drawing/2014/main" id="{6B0DAD0A-3936-4B08-872E-AB957B936F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F3F5E7-AC44-4383-9225-CEDCA6DFB292}"/>
              </a:ext>
            </a:extLst>
          </p:cNvPr>
          <p:cNvSpPr>
            <a:spLocks noGrp="1"/>
          </p:cNvSpPr>
          <p:nvPr>
            <p:ph type="sldNum" sz="quarter" idx="12"/>
          </p:nvPr>
        </p:nvSpPr>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1685777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E354-62FF-45E3-B256-7A659E295CF6}"/>
              </a:ext>
            </a:extLst>
          </p:cNvPr>
          <p:cNvSpPr>
            <a:spLocks noGrp="1"/>
          </p:cNvSpPr>
          <p:nvPr>
            <p:ph type="dt" sz="half" idx="10"/>
          </p:nvPr>
        </p:nvSpPr>
        <p:spPr/>
        <p:txBody>
          <a:bodyPr/>
          <a:lstStyle/>
          <a:p>
            <a:fld id="{52566148-1227-4122-8367-7FD84F0F9754}" type="datetime4">
              <a:rPr lang="en-GB" smtClean="0"/>
              <a:t>14 August 2019</a:t>
            </a:fld>
            <a:endParaRPr lang="en-GB"/>
          </a:p>
        </p:txBody>
      </p:sp>
      <p:sp>
        <p:nvSpPr>
          <p:cNvPr id="3" name="Footer Placeholder 2">
            <a:extLst>
              <a:ext uri="{FF2B5EF4-FFF2-40B4-BE49-F238E27FC236}">
                <a16:creationId xmlns:a16="http://schemas.microsoft.com/office/drawing/2014/main" id="{C4B48E52-8B8B-4DD4-8A92-2A6758C8E7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2F22190-9EB5-4DDA-9DC9-F1513EC50D42}"/>
              </a:ext>
            </a:extLst>
          </p:cNvPr>
          <p:cNvSpPr>
            <a:spLocks noGrp="1"/>
          </p:cNvSpPr>
          <p:nvPr>
            <p:ph type="sldNum" sz="quarter" idx="12"/>
          </p:nvPr>
        </p:nvSpPr>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1353026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D3FA-ACF6-493D-8239-2120710082D0}"/>
              </a:ext>
            </a:extLst>
          </p:cNvPr>
          <p:cNvSpPr>
            <a:spLocks noGrp="1"/>
          </p:cNvSpPr>
          <p:nvPr>
            <p:ph type="title"/>
          </p:nvPr>
        </p:nvSpPr>
        <p:spPr>
          <a:xfrm>
            <a:off x="831850" y="2071688"/>
            <a:ext cx="10515600" cy="2852737"/>
          </a:xfrm>
        </p:spPr>
        <p:txBody>
          <a:bodyPr anchor="ctr" anchorCtr="0"/>
          <a:lstStyle>
            <a:lvl1pPr algn="ctr">
              <a:defRPr sz="5500" cap="none" baseline="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51CEBB14-0BF8-4F31-8A7D-60BBD3975E9D}"/>
              </a:ext>
            </a:extLst>
          </p:cNvPr>
          <p:cNvSpPr>
            <a:spLocks noGrp="1"/>
          </p:cNvSpPr>
          <p:nvPr>
            <p:ph type="dt" sz="half" idx="10"/>
          </p:nvPr>
        </p:nvSpPr>
        <p:spPr/>
        <p:txBody>
          <a:bodyPr/>
          <a:lstStyle>
            <a:lvl1pPr>
              <a:defRPr>
                <a:solidFill>
                  <a:schemeClr val="bg1"/>
                </a:solidFill>
              </a:defRPr>
            </a:lvl1pPr>
          </a:lstStyle>
          <a:p>
            <a:fld id="{F89C59AA-AFF7-4B44-A24B-A35436F3D9B3}" type="datetime4">
              <a:rPr lang="en-GB" smtClean="0"/>
              <a:pPr/>
              <a:t>14 August 2019</a:t>
            </a:fld>
            <a:endParaRPr lang="en-GB"/>
          </a:p>
        </p:txBody>
      </p:sp>
      <p:sp>
        <p:nvSpPr>
          <p:cNvPr id="5" name="Footer Placeholder 4">
            <a:extLst>
              <a:ext uri="{FF2B5EF4-FFF2-40B4-BE49-F238E27FC236}">
                <a16:creationId xmlns:a16="http://schemas.microsoft.com/office/drawing/2014/main" id="{2F79C83C-23FC-45F0-8245-169A6A3F6E4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9796A22E-13D8-4FE6-BD9D-F9043758EBC5}"/>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pic>
        <p:nvPicPr>
          <p:cNvPr id="9" name="Picture 8">
            <a:extLst>
              <a:ext uri="{FF2B5EF4-FFF2-40B4-BE49-F238E27FC236}">
                <a16:creationId xmlns:a16="http://schemas.microsoft.com/office/drawing/2014/main" id="{E17872AE-C5B4-46C4-9C17-5D740B0253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pic>
        <p:nvPicPr>
          <p:cNvPr id="7" name="Picture 6">
            <a:extLst>
              <a:ext uri="{FF2B5EF4-FFF2-40B4-BE49-F238E27FC236}">
                <a16:creationId xmlns:a16="http://schemas.microsoft.com/office/drawing/2014/main" id="{12F6525D-0D82-E34A-8C85-97CF001536A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1634721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ection Picture Placeholder">
    <p:bg>
      <p:bgPr>
        <a:solidFill>
          <a:schemeClr val="bg1">
            <a:lumMod val="50000"/>
          </a:schemeClr>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D452EF5C-012B-44E2-B2E5-CFBC585AFF22}"/>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07FBD3FA-ACF6-493D-8239-2120710082D0}"/>
              </a:ext>
            </a:extLst>
          </p:cNvPr>
          <p:cNvSpPr>
            <a:spLocks noGrp="1"/>
          </p:cNvSpPr>
          <p:nvPr>
            <p:ph type="title"/>
          </p:nvPr>
        </p:nvSpPr>
        <p:spPr>
          <a:xfrm>
            <a:off x="831850" y="2071688"/>
            <a:ext cx="10515600" cy="2852737"/>
          </a:xfrm>
        </p:spPr>
        <p:txBody>
          <a:bodyPr anchor="ctr" anchorCtr="0"/>
          <a:lstStyle>
            <a:lvl1pPr algn="ctr">
              <a:defRPr sz="5500" cap="none" baseline="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51CEBB14-0BF8-4F31-8A7D-60BBD3975E9D}"/>
              </a:ext>
            </a:extLst>
          </p:cNvPr>
          <p:cNvSpPr>
            <a:spLocks noGrp="1"/>
          </p:cNvSpPr>
          <p:nvPr>
            <p:ph type="dt" sz="half" idx="10"/>
          </p:nvPr>
        </p:nvSpPr>
        <p:spPr/>
        <p:txBody>
          <a:bodyPr/>
          <a:lstStyle>
            <a:lvl1pPr>
              <a:defRPr>
                <a:solidFill>
                  <a:schemeClr val="bg1"/>
                </a:solidFill>
              </a:defRPr>
            </a:lvl1pPr>
          </a:lstStyle>
          <a:p>
            <a:fld id="{F89C59AA-AFF7-4B44-A24B-A35436F3D9B3}" type="datetime4">
              <a:rPr lang="en-GB" smtClean="0"/>
              <a:pPr/>
              <a:t>14 August 2019</a:t>
            </a:fld>
            <a:endParaRPr lang="en-GB"/>
          </a:p>
        </p:txBody>
      </p:sp>
      <p:sp>
        <p:nvSpPr>
          <p:cNvPr id="5" name="Footer Placeholder 4">
            <a:extLst>
              <a:ext uri="{FF2B5EF4-FFF2-40B4-BE49-F238E27FC236}">
                <a16:creationId xmlns:a16="http://schemas.microsoft.com/office/drawing/2014/main" id="{2F79C83C-23FC-45F0-8245-169A6A3F6E4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9796A22E-13D8-4FE6-BD9D-F9043758EBC5}"/>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pic>
        <p:nvPicPr>
          <p:cNvPr id="9" name="Picture 8">
            <a:extLst>
              <a:ext uri="{FF2B5EF4-FFF2-40B4-BE49-F238E27FC236}">
                <a16:creationId xmlns:a16="http://schemas.microsoft.com/office/drawing/2014/main" id="{E17872AE-C5B4-46C4-9C17-5D740B0253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pic>
        <p:nvPicPr>
          <p:cNvPr id="8" name="Picture 7">
            <a:extLst>
              <a:ext uri="{FF2B5EF4-FFF2-40B4-BE49-F238E27FC236}">
                <a16:creationId xmlns:a16="http://schemas.microsoft.com/office/drawing/2014/main" id="{AAB75377-36AB-854E-A28F-435B2431CD5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2682837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2FA5-8FB0-4233-8DA9-49B3736E1B91}"/>
              </a:ext>
            </a:extLst>
          </p:cNvPr>
          <p:cNvSpPr>
            <a:spLocks noGrp="1"/>
          </p:cNvSpPr>
          <p:nvPr>
            <p:ph type="title"/>
          </p:nvPr>
        </p:nvSpPr>
        <p:spPr>
          <a:xfrm>
            <a:off x="839788" y="653788"/>
            <a:ext cx="3932237" cy="1403612"/>
          </a:xfrm>
        </p:spPr>
        <p:txBody>
          <a:bodyPr anchor="b"/>
          <a:lstStyle>
            <a:lvl1pPr>
              <a:defRPr sz="35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FABA01-00C0-407D-8B22-422A6627E7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CBF655-EBF3-4047-9136-1785A4210B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CA5E6-A608-43EC-AECE-9C5460DA4572}"/>
              </a:ext>
            </a:extLst>
          </p:cNvPr>
          <p:cNvSpPr>
            <a:spLocks noGrp="1"/>
          </p:cNvSpPr>
          <p:nvPr>
            <p:ph type="dt" sz="half" idx="10"/>
          </p:nvPr>
        </p:nvSpPr>
        <p:spPr/>
        <p:txBody>
          <a:bodyPr/>
          <a:lstStyle/>
          <a:p>
            <a:fld id="{D6F3BD0C-1A6C-48E8-80E4-3B13E3CB1AFD}" type="datetime4">
              <a:rPr lang="en-GB" smtClean="0"/>
              <a:t>14 August 2019</a:t>
            </a:fld>
            <a:endParaRPr lang="en-GB"/>
          </a:p>
        </p:txBody>
      </p:sp>
      <p:sp>
        <p:nvSpPr>
          <p:cNvPr id="6" name="Footer Placeholder 5">
            <a:extLst>
              <a:ext uri="{FF2B5EF4-FFF2-40B4-BE49-F238E27FC236}">
                <a16:creationId xmlns:a16="http://schemas.microsoft.com/office/drawing/2014/main" id="{07CB1BD1-49C5-4E83-9A51-01A5E84ACC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F855C2-9141-47F0-B5DB-E4EAFE3D4D96}"/>
              </a:ext>
            </a:extLst>
          </p:cNvPr>
          <p:cNvSpPr>
            <a:spLocks noGrp="1"/>
          </p:cNvSpPr>
          <p:nvPr>
            <p:ph type="sldNum" sz="quarter" idx="12"/>
          </p:nvPr>
        </p:nvSpPr>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210312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151E-B030-4A95-B420-F71CB80A7137}"/>
              </a:ext>
            </a:extLst>
          </p:cNvPr>
          <p:cNvSpPr>
            <a:spLocks noGrp="1"/>
          </p:cNvSpPr>
          <p:nvPr>
            <p:ph type="title"/>
          </p:nvPr>
        </p:nvSpPr>
        <p:spPr>
          <a:xfrm>
            <a:off x="839788" y="653788"/>
            <a:ext cx="3932237" cy="1403612"/>
          </a:xfrm>
        </p:spPr>
        <p:txBody>
          <a:bodyPr anchor="b"/>
          <a:lstStyle>
            <a:lvl1pPr>
              <a:defRPr sz="35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C5DAAFF-5839-4ACE-BB8B-E15278B7DF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37192319-E82C-4C67-97BA-1622C704C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EDFA1-7D00-41DA-BFBD-E3A8BA15C8E0}"/>
              </a:ext>
            </a:extLst>
          </p:cNvPr>
          <p:cNvSpPr>
            <a:spLocks noGrp="1"/>
          </p:cNvSpPr>
          <p:nvPr>
            <p:ph type="dt" sz="half" idx="10"/>
          </p:nvPr>
        </p:nvSpPr>
        <p:spPr/>
        <p:txBody>
          <a:bodyPr/>
          <a:lstStyle/>
          <a:p>
            <a:fld id="{B52F367C-7D42-4743-A926-91A5CA64A158}" type="datetime4">
              <a:rPr lang="en-GB" smtClean="0"/>
              <a:t>14 August 2019</a:t>
            </a:fld>
            <a:endParaRPr lang="en-GB"/>
          </a:p>
        </p:txBody>
      </p:sp>
      <p:sp>
        <p:nvSpPr>
          <p:cNvPr id="6" name="Footer Placeholder 5">
            <a:extLst>
              <a:ext uri="{FF2B5EF4-FFF2-40B4-BE49-F238E27FC236}">
                <a16:creationId xmlns:a16="http://schemas.microsoft.com/office/drawing/2014/main" id="{CCB1E5C6-647A-409B-A298-CAF92E1C3B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3BC6A4-F3E8-42BE-8D14-1FADCE17B89A}"/>
              </a:ext>
            </a:extLst>
          </p:cNvPr>
          <p:cNvSpPr>
            <a:spLocks noGrp="1"/>
          </p:cNvSpPr>
          <p:nvPr>
            <p:ph type="sldNum" sz="quarter" idx="12"/>
          </p:nvPr>
        </p:nvSpPr>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580711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206035" cy="1838325"/>
          </a:xfrm>
        </p:spPr>
        <p:txBody>
          <a:bodyPr anchor="t" anchorCtr="0"/>
          <a:lstStyle>
            <a:lvl1pPr algn="l">
              <a:defRPr sz="6000" cap="none" spc="-130" baseline="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206035" cy="1123950"/>
          </a:xfrm>
        </p:spPr>
        <p:txBody>
          <a:bodyPr anchor="t" anchorCtr="0"/>
          <a:lstStyle>
            <a:lvl1pPr marL="0" indent="0" algn="l">
              <a:buNone/>
              <a:defRPr sz="1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703BD40C-F305-4CF8-B83C-3025CEDF2154}" type="datetime4">
              <a:rPr lang="en-GB" smtClean="0"/>
              <a:pPr/>
              <a:t>14 August 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cxnSp>
        <p:nvCxnSpPr>
          <p:cNvPr id="10" name="Straight Connector 9">
            <a:extLst>
              <a:ext uri="{FF2B5EF4-FFF2-40B4-BE49-F238E27FC236}">
                <a16:creationId xmlns:a16="http://schemas.microsoft.com/office/drawing/2014/main" id="{7279E820-C83D-40AC-A1F7-F9F63F7BC00D}"/>
              </a:ext>
            </a:extLst>
          </p:cNvPr>
          <p:cNvCxnSpPr/>
          <p:nvPr/>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955035B-6662-4DCE-BD07-4397987AF0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cxnSp>
        <p:nvCxnSpPr>
          <p:cNvPr id="8" name="Straight Connector 7">
            <a:extLst>
              <a:ext uri="{FF2B5EF4-FFF2-40B4-BE49-F238E27FC236}">
                <a16:creationId xmlns:a16="http://schemas.microsoft.com/office/drawing/2014/main" id="{7D2C2AAA-7E07-414E-8A49-70EC08CC667C}"/>
              </a:ext>
            </a:extLst>
          </p:cNvPr>
          <p:cNvCxnSpPr/>
          <p:nvPr userDrawn="1"/>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6B8C88D-2355-3A4A-9C14-C4E058FACF2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536385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87F423-EA0F-4C53-86D4-F6F232ADF1BC}"/>
              </a:ext>
            </a:extLst>
          </p:cNvPr>
          <p:cNvSpPr>
            <a:spLocks noGrp="1"/>
          </p:cNvSpPr>
          <p:nvPr>
            <p:ph idx="1"/>
          </p:nvPr>
        </p:nvSpPr>
        <p:spPr>
          <a:xfrm>
            <a:off x="654051" y="1609200"/>
            <a:ext cx="10373487" cy="3639600"/>
          </a:xfrm>
        </p:spPr>
        <p:txBody>
          <a:bodyPr/>
          <a:lstStyle>
            <a:lvl1pPr marL="447675" indent="-447675">
              <a:lnSpc>
                <a:spcPct val="110000"/>
              </a:lnSpc>
              <a:spcBef>
                <a:spcPts val="0"/>
              </a:spcBef>
              <a:buFont typeface="+mj-lt"/>
              <a:buAutoNum type="arabicPeriod"/>
              <a:defRPr sz="2700">
                <a:latin typeface="Calibri Light" panose="020F0302020204030204" pitchFamily="34" charset="0"/>
                <a:cs typeface="Calibri Light" panose="020F0302020204030204" pitchFamily="34" charset="0"/>
              </a:defRPr>
            </a:lvl1pPr>
            <a:lvl2pPr marL="180975" indent="0">
              <a:lnSpc>
                <a:spcPct val="100000"/>
              </a:lnSpc>
              <a:spcBef>
                <a:spcPts val="0"/>
              </a:spcBef>
              <a:buNone/>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CB203574-B2C6-4108-B3E0-5C5C7364898C}" type="datetime4">
              <a:rPr lang="en-GB" smtClean="0"/>
              <a:t>14 August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2577226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1" y="1088136"/>
            <a:ext cx="4736592" cy="4581144"/>
          </a:xfrm>
        </p:spPr>
        <p:txBody>
          <a:bodyPr anchor="ctr" anchorCtr="0"/>
          <a:lstStyle>
            <a:lvl1pPr algn="l">
              <a:defRPr sz="2400" cap="none" spc="-130" baseline="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59652269-CB17-4A8D-9471-F150E130043E}" type="datetime4">
              <a:rPr lang="en-GB" smtClean="0"/>
              <a:pPr/>
              <a:t>14 August 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pic>
        <p:nvPicPr>
          <p:cNvPr id="9" name="Picture 8">
            <a:extLst>
              <a:ext uri="{FF2B5EF4-FFF2-40B4-BE49-F238E27FC236}">
                <a16:creationId xmlns:a16="http://schemas.microsoft.com/office/drawing/2014/main" id="{6955035B-6662-4DCE-BD07-4397987AF0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
        <p:nvSpPr>
          <p:cNvPr id="8" name="Slide Number Placeholder 5">
            <a:extLst>
              <a:ext uri="{FF2B5EF4-FFF2-40B4-BE49-F238E27FC236}">
                <a16:creationId xmlns:a16="http://schemas.microsoft.com/office/drawing/2014/main" id="{F4E4D5F4-B2BE-BD4C-96B1-664F33928E5B}"/>
              </a:ext>
            </a:extLst>
          </p:cNvPr>
          <p:cNvSpPr>
            <a:spLocks noGrp="1"/>
          </p:cNvSpPr>
          <p:nvPr>
            <p:ph type="sldNum" sz="quarter" idx="12"/>
          </p:nvPr>
        </p:nvSpPr>
        <p:spPr>
          <a:xfrm>
            <a:off x="11344275"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1660904698"/>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724651" y="1088136"/>
            <a:ext cx="4736592" cy="4581144"/>
          </a:xfrm>
        </p:spPr>
        <p:txBody>
          <a:bodyPr anchor="ctr" anchorCtr="0"/>
          <a:lstStyle>
            <a:lvl1pPr algn="l">
              <a:defRPr sz="2400" cap="none" spc="-130" baseline="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59652269-CB17-4A8D-9471-F150E130043E}" type="datetime4">
              <a:rPr lang="en-GB" smtClean="0"/>
              <a:pPr/>
              <a:t>14 August 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pic>
        <p:nvPicPr>
          <p:cNvPr id="9" name="Picture 8">
            <a:extLst>
              <a:ext uri="{FF2B5EF4-FFF2-40B4-BE49-F238E27FC236}">
                <a16:creationId xmlns:a16="http://schemas.microsoft.com/office/drawing/2014/main" id="{6955035B-6662-4DCE-BD07-4397987AF0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
        <p:nvSpPr>
          <p:cNvPr id="8" name="Slide Number Placeholder 5">
            <a:extLst>
              <a:ext uri="{FF2B5EF4-FFF2-40B4-BE49-F238E27FC236}">
                <a16:creationId xmlns:a16="http://schemas.microsoft.com/office/drawing/2014/main" id="{F4E4D5F4-B2BE-BD4C-96B1-664F33928E5B}"/>
              </a:ext>
            </a:extLst>
          </p:cNvPr>
          <p:cNvSpPr>
            <a:spLocks noGrp="1"/>
          </p:cNvSpPr>
          <p:nvPr>
            <p:ph type="sldNum" sz="quarter" idx="12"/>
          </p:nvPr>
        </p:nvSpPr>
        <p:spPr>
          <a:xfrm>
            <a:off x="11344275"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1849661936"/>
      </p:ext>
    </p:extLst>
  </p:cSld>
  <p:clrMapOvr>
    <a:masterClrMapping/>
  </p:clrMapOvr>
  <p:hf hdr="0" ft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1362071" y="2317750"/>
            <a:ext cx="9486905" cy="2368550"/>
          </a:xfrm>
        </p:spPr>
        <p:txBody>
          <a:bodyPr anchor="ctr" anchorCtr="0"/>
          <a:lstStyle>
            <a:lvl1pPr algn="ctr">
              <a:defRPr sz="6000" cap="none" baseline="0">
                <a:latin typeface="Calibri Light" panose="020F0302020204030204" pitchFamily="34" charset="0"/>
                <a:cs typeface="Calibri Light" panose="020F0302020204030204" pitchFamily="34" charset="0"/>
              </a:defRPr>
            </a:lvl1pPr>
          </a:lstStyle>
          <a:p>
            <a:r>
              <a:rPr lang="en-US"/>
              <a:t>Click to edit Master title style</a:t>
            </a:r>
            <a:endParaRPr lang="en-GB"/>
          </a:p>
        </p:txBody>
      </p:sp>
      <p:sp>
        <p:nvSpPr>
          <p:cNvPr id="11" name="Text Placeholder 10">
            <a:extLst>
              <a:ext uri="{FF2B5EF4-FFF2-40B4-BE49-F238E27FC236}">
                <a16:creationId xmlns:a16="http://schemas.microsoft.com/office/drawing/2014/main" id="{90F118A9-6483-49D6-88CB-173F5274CD11}"/>
              </a:ext>
            </a:extLst>
          </p:cNvPr>
          <p:cNvSpPr>
            <a:spLocks noGrp="1"/>
          </p:cNvSpPr>
          <p:nvPr>
            <p:ph type="body" sz="quarter" idx="10" hasCustomPrompt="1"/>
          </p:nvPr>
        </p:nvSpPr>
        <p:spPr>
          <a:xfrm>
            <a:off x="228599" y="5886450"/>
            <a:ext cx="6667501" cy="775749"/>
          </a:xfrm>
        </p:spPr>
        <p:txBody>
          <a:bodyPr anchor="b" anchorCtr="0"/>
          <a:lstStyle>
            <a:lvl1pPr marL="0" indent="0">
              <a:lnSpc>
                <a:spcPct val="100000"/>
              </a:lnSpc>
              <a:spcBef>
                <a:spcPts val="0"/>
              </a:spcBef>
              <a:buNone/>
              <a:defRPr sz="900">
                <a:latin typeface="Calibri Light" panose="020F0302020204030204" pitchFamily="34" charset="0"/>
                <a:cs typeface="Calibri Light" panose="020F0302020204030204" pitchFamily="34" charset="0"/>
              </a:defRPr>
            </a:lvl1pPr>
          </a:lstStyle>
          <a:p>
            <a:pPr lvl="0"/>
            <a:r>
              <a:rPr lang="en-US"/>
              <a:t>Contact details</a:t>
            </a:r>
          </a:p>
        </p:txBody>
      </p:sp>
    </p:spTree>
    <p:extLst>
      <p:ext uri="{BB962C8B-B14F-4D97-AF65-F5344CB8AC3E}">
        <p14:creationId xmlns:p14="http://schemas.microsoft.com/office/powerpoint/2010/main" val="2662753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1362071" y="2317750"/>
            <a:ext cx="9486905" cy="2368550"/>
          </a:xfrm>
        </p:spPr>
        <p:txBody>
          <a:bodyPr anchor="ctr" anchorCtr="0"/>
          <a:lstStyle>
            <a:lvl1pPr algn="ctr">
              <a:defRPr sz="6000" cap="none" baseline="0">
                <a:latin typeface="Calibri Light" panose="020F0302020204030204" pitchFamily="34" charset="0"/>
                <a:cs typeface="Calibri Light" panose="020F0302020204030204" pitchFamily="34" charset="0"/>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320AB36C-CA5E-41DF-991D-23E31C062095}"/>
              </a:ext>
            </a:extLst>
          </p:cNvPr>
          <p:cNvSpPr>
            <a:spLocks noGrp="1"/>
          </p:cNvSpPr>
          <p:nvPr>
            <p:ph type="dt" sz="half" idx="10"/>
          </p:nvPr>
        </p:nvSpPr>
        <p:spPr/>
        <p:txBody>
          <a:bodyPr/>
          <a:lstStyle/>
          <a:p>
            <a:fld id="{59652269-CB17-4A8D-9471-F150E130043E}" type="datetime4">
              <a:rPr lang="en-GB" smtClean="0"/>
              <a:pPr/>
              <a:t>14 August 2019</a:t>
            </a:fld>
            <a:endParaRPr lang="en-GB"/>
          </a:p>
        </p:txBody>
      </p:sp>
      <p:sp>
        <p:nvSpPr>
          <p:cNvPr id="4" name="Footer Placeholder 3">
            <a:extLst>
              <a:ext uri="{FF2B5EF4-FFF2-40B4-BE49-F238E27FC236}">
                <a16:creationId xmlns:a16="http://schemas.microsoft.com/office/drawing/2014/main" id="{576A0B3D-0413-4F62-A752-FE5786FB5D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04E2E7-5B80-45E6-9E33-55513F24B4AA}"/>
              </a:ext>
            </a:extLst>
          </p:cNvPr>
          <p:cNvSpPr>
            <a:spLocks noGrp="1"/>
          </p:cNvSpPr>
          <p:nvPr>
            <p:ph type="sldNum" sz="quarter" idx="12"/>
          </p:nvPr>
        </p:nvSpPr>
        <p:spPr/>
        <p:txBody>
          <a:bodyPr/>
          <a:lstStyle/>
          <a:p>
            <a:fld id="{9EB19F1D-2A8F-4A4B-9DCE-6842248F8C29}" type="slidenum">
              <a:rPr lang="en-GB" smtClean="0"/>
              <a:pPr/>
              <a:t>‹#›</a:t>
            </a:fld>
            <a:endParaRPr lang="en-GB"/>
          </a:p>
        </p:txBody>
      </p:sp>
    </p:spTree>
    <p:extLst>
      <p:ext uri="{BB962C8B-B14F-4D97-AF65-F5344CB8AC3E}">
        <p14:creationId xmlns:p14="http://schemas.microsoft.com/office/powerpoint/2010/main" val="3645888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ABDAF8C5-AC9E-4F52-B5A5-5D84FE2A6A21}"/>
              </a:ext>
            </a:extLst>
          </p:cNvPr>
          <p:cNvSpPr>
            <a:spLocks noGrp="1"/>
          </p:cNvSpPr>
          <p:nvPr>
            <p:ph type="pic" sz="quarter" idx="14"/>
          </p:nvPr>
        </p:nvSpPr>
        <p:spPr>
          <a:xfrm>
            <a:off x="6077689" y="0"/>
            <a:ext cx="6098400" cy="6858001"/>
          </a:xfrm>
          <a:solidFill>
            <a:schemeClr val="bg1">
              <a:lumMod val="85000"/>
            </a:schemeClr>
          </a:solidFill>
        </p:spPr>
        <p:txBody>
          <a:bodyPr/>
          <a:lstStyle>
            <a:lvl1pPr marL="0" indent="0" algn="ctr">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182340" cy="1838325"/>
          </a:xfrm>
        </p:spPr>
        <p:txBody>
          <a:bodyPr anchor="t" anchorCtr="0"/>
          <a:lstStyle>
            <a:lvl1pPr algn="l">
              <a:defRPr sz="6000" cap="none" spc="-130" baseline="0"/>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182340" cy="1123950"/>
          </a:xfrm>
        </p:spPr>
        <p:txBody>
          <a:bodyPr anchor="t" anchorCtr="0"/>
          <a:lstStyle>
            <a:lvl1pPr marL="0" indent="0" algn="l">
              <a:buNone/>
              <a:defRPr sz="19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p>
            <a:fld id="{703BD40C-F305-4CF8-B83C-3025CEDF2154}" type="datetime4">
              <a:rPr lang="en-GB" smtClean="0"/>
              <a:t>14 August 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p>
            <a:endParaRPr lang="en-GB"/>
          </a:p>
        </p:txBody>
      </p:sp>
      <p:cxnSp>
        <p:nvCxnSpPr>
          <p:cNvPr id="10" name="Straight Connector 9">
            <a:extLst>
              <a:ext uri="{FF2B5EF4-FFF2-40B4-BE49-F238E27FC236}">
                <a16:creationId xmlns:a16="http://schemas.microsoft.com/office/drawing/2014/main" id="{7279E820-C83D-40AC-A1F7-F9F63F7BC00D}"/>
              </a:ext>
            </a:extLst>
          </p:cNvPr>
          <p:cNvCxnSpPr/>
          <p:nvPr userDrawn="1"/>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721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Slide with Picture Placeholder">
    <p:bg>
      <p:bgPr>
        <a:solidFill>
          <a:srgbClr val="000000"/>
        </a:solidFill>
        <a:effectLst/>
      </p:bgPr>
    </p:bg>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3BDBE785-AB32-4BF3-8217-6262E2449A07}"/>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206035" cy="1838325"/>
          </a:xfrm>
        </p:spPr>
        <p:txBody>
          <a:bodyPr anchor="t" anchorCtr="0"/>
          <a:lstStyle>
            <a:lvl1pPr algn="l">
              <a:defRPr sz="6000" cap="none" spc="-130" baseline="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206035" cy="1123950"/>
          </a:xfrm>
        </p:spPr>
        <p:txBody>
          <a:bodyPr anchor="t" anchorCtr="0"/>
          <a:lstStyle>
            <a:lvl1pPr marL="0" indent="0" algn="l">
              <a:buNone/>
              <a:defRPr sz="1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703BD40C-F305-4CF8-B83C-3025CEDF2154}" type="datetime4">
              <a:rPr lang="en-GB" smtClean="0"/>
              <a:pPr/>
              <a:t>14 August 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CBC512BF-782A-F142-88CF-8DF9A42EF34D}"/>
              </a:ext>
            </a:extLst>
          </p:cNvPr>
          <p:cNvSpPr>
            <a:spLocks noGrp="1"/>
          </p:cNvSpPr>
          <p:nvPr>
            <p:ph type="sldNum" sz="quarter" idx="12"/>
          </p:nvPr>
        </p:nvSpPr>
        <p:spPr>
          <a:xfrm>
            <a:off x="11344275"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1837501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Slide with Picture Placeholder 2">
    <p:bg>
      <p:bgPr>
        <a:solidFill>
          <a:srgbClr val="000000"/>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582A6EF2-CE10-425C-BB62-64DF9BE1C0C9}"/>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552449"/>
            <a:ext cx="3952869" cy="2133601"/>
          </a:xfrm>
        </p:spPr>
        <p:txBody>
          <a:bodyPr anchor="t" anchorCtr="0"/>
          <a:lstStyle>
            <a:lvl1pPr algn="l">
              <a:defRPr sz="5000" cap="none" spc="-110" baseline="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2771775"/>
            <a:ext cx="3952869" cy="1123950"/>
          </a:xfrm>
        </p:spPr>
        <p:txBody>
          <a:bodyPr anchor="t" anchorCtr="0"/>
          <a:lstStyle>
            <a:lvl1pPr marL="0" indent="0" algn="l">
              <a:buNone/>
              <a:defRPr sz="17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02307AD-8435-475A-A7EA-E5D1965873CB}"/>
              </a:ext>
            </a:extLst>
          </p:cNvPr>
          <p:cNvSpPr>
            <a:spLocks noGrp="1"/>
          </p:cNvSpPr>
          <p:nvPr>
            <p:ph type="dt" sz="half" idx="10"/>
          </p:nvPr>
        </p:nvSpPr>
        <p:spPr/>
        <p:txBody>
          <a:bodyPr/>
          <a:lstStyle>
            <a:lvl1pPr>
              <a:defRPr>
                <a:solidFill>
                  <a:schemeClr val="bg1"/>
                </a:solidFill>
              </a:defRPr>
            </a:lvl1pPr>
          </a:lstStyle>
          <a:p>
            <a:fld id="{59652269-CB17-4A8D-9471-F150E130043E}" type="datetime4">
              <a:rPr lang="en-GB" smtClean="0"/>
              <a:pPr/>
              <a:t>14 August 2019</a:t>
            </a:fld>
            <a:endParaRPr lang="en-GB"/>
          </a:p>
        </p:txBody>
      </p:sp>
      <p:sp>
        <p:nvSpPr>
          <p:cNvPr id="5" name="Footer Placeholder 4">
            <a:extLst>
              <a:ext uri="{FF2B5EF4-FFF2-40B4-BE49-F238E27FC236}">
                <a16:creationId xmlns:a16="http://schemas.microsoft.com/office/drawing/2014/main" id="{E262455D-124F-4C05-A290-E69F7D9FB620}"/>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6B6EAB6D-D198-4AFE-9B93-5ABC6E58E4B3}"/>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1695508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87F423-EA0F-4C53-86D4-F6F232ADF1BC}"/>
              </a:ext>
            </a:extLst>
          </p:cNvPr>
          <p:cNvSpPr>
            <a:spLocks noGrp="1"/>
          </p:cNvSpPr>
          <p:nvPr>
            <p:ph idx="1"/>
          </p:nvPr>
        </p:nvSpPr>
        <p:spPr>
          <a:xfrm>
            <a:off x="1352549" y="2257424"/>
            <a:ext cx="8640000" cy="2991375"/>
          </a:xfrm>
        </p:spPr>
        <p:txBody>
          <a:bodyPr anchor="t" anchorCtr="0"/>
          <a:lstStyle>
            <a:lvl1pPr>
              <a:lnSpc>
                <a:spcPct val="100000"/>
              </a:lnSpc>
              <a:spcBef>
                <a:spcPts val="0"/>
              </a:spcBef>
              <a:defRPr sz="1700"/>
            </a:lvl1pPr>
            <a:lvl2pPr>
              <a:lnSpc>
                <a:spcPct val="100000"/>
              </a:lnSpc>
              <a:spcBef>
                <a:spcPts val="0"/>
              </a:spcBef>
              <a:defRPr sz="1700"/>
            </a:lvl2pPr>
            <a:lvl3pPr>
              <a:lnSpc>
                <a:spcPct val="100000"/>
              </a:lnSpc>
              <a:spcBef>
                <a:spcPts val="0"/>
              </a:spcBef>
              <a:defRPr sz="1700"/>
            </a:lvl3pPr>
            <a:lvl4pPr>
              <a:lnSpc>
                <a:spcPct val="100000"/>
              </a:lnSpc>
              <a:spcBef>
                <a:spcPts val="0"/>
              </a:spcBef>
              <a:defRPr sz="1700"/>
            </a:lvl4pPr>
            <a:lvl5pPr>
              <a:lnSpc>
                <a:spcPct val="100000"/>
              </a:lnSpc>
              <a:spcBef>
                <a:spcPts val="0"/>
              </a:spcBef>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CB203574-B2C6-4108-B3E0-5C5C7364898C}" type="datetime4">
              <a:rPr lang="en-GB" smtClean="0"/>
              <a:t>14 August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
        <p:nvSpPr>
          <p:cNvPr id="11" name="Text Placeholder 10">
            <a:extLst>
              <a:ext uri="{FF2B5EF4-FFF2-40B4-BE49-F238E27FC236}">
                <a16:creationId xmlns:a16="http://schemas.microsoft.com/office/drawing/2014/main" id="{2A486A03-FFF1-4986-9B87-16420D2A5C98}"/>
              </a:ext>
            </a:extLst>
          </p:cNvPr>
          <p:cNvSpPr>
            <a:spLocks noGrp="1"/>
          </p:cNvSpPr>
          <p:nvPr>
            <p:ph type="body" sz="quarter" idx="13"/>
          </p:nvPr>
        </p:nvSpPr>
        <p:spPr>
          <a:xfrm>
            <a:off x="1333500" y="1400175"/>
            <a:ext cx="8640000" cy="695326"/>
          </a:xfrm>
        </p:spPr>
        <p:txBody>
          <a:bodyPr anchor="b" anchorCtr="0"/>
          <a:lstStyle>
            <a:lvl1pPr marL="0" indent="0">
              <a:buNone/>
              <a:defRPr sz="3500" cap="all" baseline="0">
                <a:solidFill>
                  <a:schemeClr val="tx2"/>
                </a:solidFill>
                <a:latin typeface="+mj-lt"/>
              </a:defRPr>
            </a:lvl1pPr>
            <a:lvl2pPr marL="180975" indent="0">
              <a:buNone/>
              <a:defRPr/>
            </a:lvl2pPr>
          </a:lstStyle>
          <a:p>
            <a:pPr lvl="0"/>
            <a:r>
              <a:rPr lang="en-US"/>
              <a:t>Edit Master text styles</a:t>
            </a:r>
          </a:p>
        </p:txBody>
      </p:sp>
    </p:spTree>
    <p:extLst>
      <p:ext uri="{BB962C8B-B14F-4D97-AF65-F5344CB8AC3E}">
        <p14:creationId xmlns:p14="http://schemas.microsoft.com/office/powerpoint/2010/main" val="3367513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362075" y="1609200"/>
            <a:ext cx="4320000" cy="3639600"/>
          </a:xfrm>
        </p:spPr>
        <p:txBody>
          <a:bodyPr anchor="ctr"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5EA41ECF-BE32-445E-8CE6-995F57A738BC}"/>
              </a:ext>
            </a:extLst>
          </p:cNvPr>
          <p:cNvSpPr>
            <a:spLocks noGrp="1"/>
          </p:cNvSpPr>
          <p:nvPr>
            <p:ph sz="quarter" idx="4"/>
          </p:nvPr>
        </p:nvSpPr>
        <p:spPr>
          <a:xfrm>
            <a:off x="6782783" y="1609200"/>
            <a:ext cx="4320000" cy="3639600"/>
          </a:xfrm>
        </p:spPr>
        <p:txBody>
          <a:bodyPr anchor="ctr"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458FC569-C896-477F-98AB-5B4070365F27}" type="datetime4">
              <a:rPr lang="en-GB" smtClean="0"/>
              <a:t>14 August 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431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lide with Picture Placeholder">
    <p:bg>
      <p:bgPr>
        <a:solidFill>
          <a:srgbClr val="000000"/>
        </a:solidFill>
        <a:effectLst/>
      </p:bgPr>
    </p:bg>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3BDBE785-AB32-4BF3-8217-6262E2449A07}"/>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206035" cy="1838325"/>
          </a:xfrm>
        </p:spPr>
        <p:txBody>
          <a:bodyPr anchor="t" anchorCtr="0"/>
          <a:lstStyle>
            <a:lvl1pPr algn="l">
              <a:defRPr sz="6000" cap="none" spc="-130" baseline="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206035" cy="1123950"/>
          </a:xfrm>
        </p:spPr>
        <p:txBody>
          <a:bodyPr anchor="t" anchorCtr="0"/>
          <a:lstStyle>
            <a:lvl1pPr marL="0" indent="0" algn="l">
              <a:buNone/>
              <a:defRPr sz="1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703BD40C-F305-4CF8-B83C-3025CEDF2154}" type="datetime4">
              <a:rPr lang="en-GB" smtClean="0"/>
              <a:pPr/>
              <a:t>14 August 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CBC512BF-782A-F142-88CF-8DF9A42EF34D}"/>
              </a:ext>
            </a:extLst>
          </p:cNvPr>
          <p:cNvSpPr>
            <a:spLocks noGrp="1"/>
          </p:cNvSpPr>
          <p:nvPr>
            <p:ph type="sldNum" sz="quarter" idx="12"/>
          </p:nvPr>
        </p:nvSpPr>
        <p:spPr>
          <a:xfrm>
            <a:off x="11344275"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1001526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28533-243D-49C6-B279-16977F714B71}"/>
              </a:ext>
            </a:extLst>
          </p:cNvPr>
          <p:cNvSpPr>
            <a:spLocks noGrp="1"/>
          </p:cNvSpPr>
          <p:nvPr>
            <p:ph type="body" idx="1"/>
          </p:nvPr>
        </p:nvSpPr>
        <p:spPr>
          <a:xfrm>
            <a:off x="1362075"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362075"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D119CC-C35D-4788-B51B-D6A3DB4930EC}"/>
              </a:ext>
            </a:extLst>
          </p:cNvPr>
          <p:cNvSpPr>
            <a:spLocks noGrp="1"/>
          </p:cNvSpPr>
          <p:nvPr>
            <p:ph type="body" sz="quarter" idx="3"/>
          </p:nvPr>
        </p:nvSpPr>
        <p:spPr>
          <a:xfrm>
            <a:off x="6782783"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A41ECF-BE32-445E-8CE6-995F57A738BC}"/>
              </a:ext>
            </a:extLst>
          </p:cNvPr>
          <p:cNvSpPr>
            <a:spLocks noGrp="1"/>
          </p:cNvSpPr>
          <p:nvPr>
            <p:ph sz="quarter" idx="4"/>
          </p:nvPr>
        </p:nvSpPr>
        <p:spPr>
          <a:xfrm>
            <a:off x="6782783"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458FC569-C896-477F-98AB-5B4070365F27}" type="datetime4">
              <a:rPr lang="en-GB" smtClean="0"/>
              <a:t>14 August 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10027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28533-243D-49C6-B279-16977F714B71}"/>
              </a:ext>
            </a:extLst>
          </p:cNvPr>
          <p:cNvSpPr>
            <a:spLocks noGrp="1"/>
          </p:cNvSpPr>
          <p:nvPr>
            <p:ph type="body" idx="1"/>
          </p:nvPr>
        </p:nvSpPr>
        <p:spPr>
          <a:xfrm>
            <a:off x="1362075"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362075"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458FC569-C896-477F-98AB-5B4070365F27}" type="datetime4">
              <a:rPr lang="en-GB" smtClean="0"/>
              <a:t>14 August 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
        <p:nvSpPr>
          <p:cNvPr id="10" name="Chart Placeholder 9">
            <a:extLst>
              <a:ext uri="{FF2B5EF4-FFF2-40B4-BE49-F238E27FC236}">
                <a16:creationId xmlns:a16="http://schemas.microsoft.com/office/drawing/2014/main" id="{DFEF8808-8186-4F69-A091-3A90A786164E}"/>
              </a:ext>
            </a:extLst>
          </p:cNvPr>
          <p:cNvSpPr>
            <a:spLocks noGrp="1"/>
          </p:cNvSpPr>
          <p:nvPr>
            <p:ph type="chart" sz="quarter" idx="13"/>
          </p:nvPr>
        </p:nvSpPr>
        <p:spPr>
          <a:xfrm>
            <a:off x="6783388" y="2006600"/>
            <a:ext cx="4319587" cy="3822700"/>
          </a:xfrm>
        </p:spPr>
        <p:txBody>
          <a:bodyPr/>
          <a:lstStyle>
            <a:lvl1pPr marL="0" indent="0" algn="ctr">
              <a:buNone/>
              <a:defRPr sz="3200" b="1"/>
            </a:lvl1pPr>
          </a:lstStyle>
          <a:p>
            <a:r>
              <a:rPr lang="en-US"/>
              <a:t>Click icon to add chart</a:t>
            </a:r>
            <a:endParaRPr lang="en-GB"/>
          </a:p>
        </p:txBody>
      </p:sp>
    </p:spTree>
    <p:extLst>
      <p:ext uri="{BB962C8B-B14F-4D97-AF65-F5344CB8AC3E}">
        <p14:creationId xmlns:p14="http://schemas.microsoft.com/office/powerpoint/2010/main" val="1912751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CB203574-B2C6-4108-B3E0-5C5C7364898C}" type="datetime4">
              <a:rPr lang="en-GB" smtClean="0"/>
              <a:t>14 August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
        <p:nvSpPr>
          <p:cNvPr id="8" name="Text Placeholder 7">
            <a:extLst>
              <a:ext uri="{FF2B5EF4-FFF2-40B4-BE49-F238E27FC236}">
                <a16:creationId xmlns:a16="http://schemas.microsoft.com/office/drawing/2014/main" id="{72673651-2CDD-4897-A715-CB0E8AAB0F65}"/>
              </a:ext>
            </a:extLst>
          </p:cNvPr>
          <p:cNvSpPr>
            <a:spLocks noGrp="1"/>
          </p:cNvSpPr>
          <p:nvPr>
            <p:ph type="body" sz="quarter" idx="13"/>
          </p:nvPr>
        </p:nvSpPr>
        <p:spPr>
          <a:xfrm>
            <a:off x="2609850" y="1781175"/>
            <a:ext cx="6972300" cy="3373200"/>
          </a:xfrm>
        </p:spPr>
        <p:txBody>
          <a:bodyPr/>
          <a:lstStyle>
            <a:lvl1pPr marL="0" indent="0" algn="ctr">
              <a:lnSpc>
                <a:spcPct val="95000"/>
              </a:lnSpc>
              <a:spcBef>
                <a:spcPts val="0"/>
              </a:spcBef>
              <a:buNone/>
              <a:defRPr sz="2200"/>
            </a:lvl1pPr>
            <a:lvl2pPr marL="180975" indent="0">
              <a:buNone/>
              <a:defRPr/>
            </a:lvl2pPr>
          </a:lstStyle>
          <a:p>
            <a:pPr lvl="0"/>
            <a:r>
              <a:rPr lang="en-US"/>
              <a:t>Edit Master text styles</a:t>
            </a:r>
          </a:p>
        </p:txBody>
      </p:sp>
    </p:spTree>
    <p:extLst>
      <p:ext uri="{BB962C8B-B14F-4D97-AF65-F5344CB8AC3E}">
        <p14:creationId xmlns:p14="http://schemas.microsoft.com/office/powerpoint/2010/main" val="2802272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with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22AD055-4232-4161-A67E-29511CE99A35}"/>
              </a:ext>
            </a:extLst>
          </p:cNvPr>
          <p:cNvSpPr>
            <a:spLocks noGrp="1"/>
          </p:cNvSpPr>
          <p:nvPr>
            <p:ph type="pic" sz="quarter" idx="14"/>
          </p:nvPr>
        </p:nvSpPr>
        <p:spPr>
          <a:xfrm>
            <a:off x="6096000" y="-1"/>
            <a:ext cx="6096000" cy="6857999"/>
          </a:xfrm>
          <a:solidFill>
            <a:schemeClr val="bg1">
              <a:lumMod val="85000"/>
            </a:schemeClr>
          </a:solidFill>
        </p:spPr>
        <p:txBody>
          <a:bodyPr/>
          <a:lstStyle>
            <a:lvl1pPr marL="0" indent="0" algn="ctr">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238125" y="212725"/>
            <a:ext cx="4943476" cy="682625"/>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CB203574-B2C6-4108-B3E0-5C5C7364898C}" type="datetime4">
              <a:rPr lang="en-GB" smtClean="0"/>
              <a:t>14 August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
        <p:nvSpPr>
          <p:cNvPr id="10" name="Text Placeholder 9">
            <a:extLst>
              <a:ext uri="{FF2B5EF4-FFF2-40B4-BE49-F238E27FC236}">
                <a16:creationId xmlns:a16="http://schemas.microsoft.com/office/drawing/2014/main" id="{7F9BAEF4-44B5-4CB8-BF2A-FFAC63E8AF4E}"/>
              </a:ext>
            </a:extLst>
          </p:cNvPr>
          <p:cNvSpPr>
            <a:spLocks noGrp="1"/>
          </p:cNvSpPr>
          <p:nvPr>
            <p:ph type="body" sz="quarter" idx="13"/>
          </p:nvPr>
        </p:nvSpPr>
        <p:spPr>
          <a:xfrm>
            <a:off x="1333501" y="1609199"/>
            <a:ext cx="3848100" cy="3639600"/>
          </a:xfrm>
        </p:spPr>
        <p:txBody>
          <a:bodyPr/>
          <a:lstStyle>
            <a:lvl1pPr>
              <a:lnSpc>
                <a:spcPct val="95000"/>
              </a:lnSpc>
              <a:spcBef>
                <a:spcPts val="0"/>
              </a:spcBef>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19141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5814-22F7-4662-B5A9-49DCC15301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6FBBB1-A038-4B74-83DA-FE9271E60D6C}"/>
              </a:ext>
            </a:extLst>
          </p:cNvPr>
          <p:cNvSpPr>
            <a:spLocks noGrp="1"/>
          </p:cNvSpPr>
          <p:nvPr>
            <p:ph type="dt" sz="half" idx="10"/>
          </p:nvPr>
        </p:nvSpPr>
        <p:spPr/>
        <p:txBody>
          <a:bodyPr/>
          <a:lstStyle/>
          <a:p>
            <a:fld id="{B6F8662D-E2D7-4891-8466-686536B6E1B5}" type="datetime4">
              <a:rPr lang="en-GB" smtClean="0"/>
              <a:t>14 August 2019</a:t>
            </a:fld>
            <a:endParaRPr lang="en-GB"/>
          </a:p>
        </p:txBody>
      </p:sp>
      <p:sp>
        <p:nvSpPr>
          <p:cNvPr id="4" name="Footer Placeholder 3">
            <a:extLst>
              <a:ext uri="{FF2B5EF4-FFF2-40B4-BE49-F238E27FC236}">
                <a16:creationId xmlns:a16="http://schemas.microsoft.com/office/drawing/2014/main" id="{6B0DAD0A-3936-4B08-872E-AB957B936F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F3F5E7-AC44-4383-9225-CEDCA6DFB292}"/>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9" name="Text Placeholder 8">
            <a:extLst>
              <a:ext uri="{FF2B5EF4-FFF2-40B4-BE49-F238E27FC236}">
                <a16:creationId xmlns:a16="http://schemas.microsoft.com/office/drawing/2014/main" id="{A070F140-D122-4C4E-A682-6097DAFA5A95}"/>
              </a:ext>
            </a:extLst>
          </p:cNvPr>
          <p:cNvSpPr>
            <a:spLocks noGrp="1"/>
          </p:cNvSpPr>
          <p:nvPr>
            <p:ph type="body" sz="quarter" idx="13"/>
          </p:nvPr>
        </p:nvSpPr>
        <p:spPr>
          <a:xfrm>
            <a:off x="4257675" y="27717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0" name="Text Placeholder 8">
            <a:extLst>
              <a:ext uri="{FF2B5EF4-FFF2-40B4-BE49-F238E27FC236}">
                <a16:creationId xmlns:a16="http://schemas.microsoft.com/office/drawing/2014/main" id="{9BCA2A39-1CC3-4847-AE47-D0E2D6AD4D4C}"/>
              </a:ext>
            </a:extLst>
          </p:cNvPr>
          <p:cNvSpPr>
            <a:spLocks noGrp="1"/>
          </p:cNvSpPr>
          <p:nvPr>
            <p:ph type="body" sz="quarter" idx="14"/>
          </p:nvPr>
        </p:nvSpPr>
        <p:spPr>
          <a:xfrm>
            <a:off x="4257675" y="23145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1" name="Text Placeholder 8">
            <a:extLst>
              <a:ext uri="{FF2B5EF4-FFF2-40B4-BE49-F238E27FC236}">
                <a16:creationId xmlns:a16="http://schemas.microsoft.com/office/drawing/2014/main" id="{03FF269D-7DC3-495F-AB48-F49BC39E0DED}"/>
              </a:ext>
            </a:extLst>
          </p:cNvPr>
          <p:cNvSpPr>
            <a:spLocks noGrp="1"/>
          </p:cNvSpPr>
          <p:nvPr>
            <p:ph type="body" sz="quarter" idx="15"/>
          </p:nvPr>
        </p:nvSpPr>
        <p:spPr>
          <a:xfrm>
            <a:off x="4257675" y="52863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2" name="Text Placeholder 8">
            <a:extLst>
              <a:ext uri="{FF2B5EF4-FFF2-40B4-BE49-F238E27FC236}">
                <a16:creationId xmlns:a16="http://schemas.microsoft.com/office/drawing/2014/main" id="{B4812725-26E3-45E5-A5A8-76409B5E627B}"/>
              </a:ext>
            </a:extLst>
          </p:cNvPr>
          <p:cNvSpPr>
            <a:spLocks noGrp="1"/>
          </p:cNvSpPr>
          <p:nvPr>
            <p:ph type="body" sz="quarter" idx="16"/>
          </p:nvPr>
        </p:nvSpPr>
        <p:spPr>
          <a:xfrm>
            <a:off x="4257675" y="48291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3" name="Text Placeholder 8">
            <a:extLst>
              <a:ext uri="{FF2B5EF4-FFF2-40B4-BE49-F238E27FC236}">
                <a16:creationId xmlns:a16="http://schemas.microsoft.com/office/drawing/2014/main" id="{B9C4AD87-99CC-432C-9634-3322FD2DBA4E}"/>
              </a:ext>
            </a:extLst>
          </p:cNvPr>
          <p:cNvSpPr>
            <a:spLocks noGrp="1"/>
          </p:cNvSpPr>
          <p:nvPr>
            <p:ph type="body" sz="quarter" idx="17"/>
          </p:nvPr>
        </p:nvSpPr>
        <p:spPr>
          <a:xfrm>
            <a:off x="419100" y="27717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4" name="Text Placeholder 8">
            <a:extLst>
              <a:ext uri="{FF2B5EF4-FFF2-40B4-BE49-F238E27FC236}">
                <a16:creationId xmlns:a16="http://schemas.microsoft.com/office/drawing/2014/main" id="{1901E450-F1D3-4400-A8B5-44AFFF3005BA}"/>
              </a:ext>
            </a:extLst>
          </p:cNvPr>
          <p:cNvSpPr>
            <a:spLocks noGrp="1"/>
          </p:cNvSpPr>
          <p:nvPr>
            <p:ph type="body" sz="quarter" idx="18"/>
          </p:nvPr>
        </p:nvSpPr>
        <p:spPr>
          <a:xfrm>
            <a:off x="419100" y="23145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5" name="Text Placeholder 8">
            <a:extLst>
              <a:ext uri="{FF2B5EF4-FFF2-40B4-BE49-F238E27FC236}">
                <a16:creationId xmlns:a16="http://schemas.microsoft.com/office/drawing/2014/main" id="{9C7F2970-92D2-47C9-8BB9-6954A8E37B15}"/>
              </a:ext>
            </a:extLst>
          </p:cNvPr>
          <p:cNvSpPr>
            <a:spLocks noGrp="1"/>
          </p:cNvSpPr>
          <p:nvPr>
            <p:ph type="body" sz="quarter" idx="19"/>
          </p:nvPr>
        </p:nvSpPr>
        <p:spPr>
          <a:xfrm>
            <a:off x="419100" y="52863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6" name="Text Placeholder 8">
            <a:extLst>
              <a:ext uri="{FF2B5EF4-FFF2-40B4-BE49-F238E27FC236}">
                <a16:creationId xmlns:a16="http://schemas.microsoft.com/office/drawing/2014/main" id="{474376A3-C816-4246-A03D-A730FE986D37}"/>
              </a:ext>
            </a:extLst>
          </p:cNvPr>
          <p:cNvSpPr>
            <a:spLocks noGrp="1"/>
          </p:cNvSpPr>
          <p:nvPr>
            <p:ph type="body" sz="quarter" idx="20"/>
          </p:nvPr>
        </p:nvSpPr>
        <p:spPr>
          <a:xfrm>
            <a:off x="419100" y="48291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7" name="Text Placeholder 8">
            <a:extLst>
              <a:ext uri="{FF2B5EF4-FFF2-40B4-BE49-F238E27FC236}">
                <a16:creationId xmlns:a16="http://schemas.microsoft.com/office/drawing/2014/main" id="{1960743B-76B4-4731-AEF0-479A5EAB5811}"/>
              </a:ext>
            </a:extLst>
          </p:cNvPr>
          <p:cNvSpPr>
            <a:spLocks noGrp="1"/>
          </p:cNvSpPr>
          <p:nvPr>
            <p:ph type="body" sz="quarter" idx="21"/>
          </p:nvPr>
        </p:nvSpPr>
        <p:spPr>
          <a:xfrm>
            <a:off x="8086725" y="27717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8" name="Text Placeholder 8">
            <a:extLst>
              <a:ext uri="{FF2B5EF4-FFF2-40B4-BE49-F238E27FC236}">
                <a16:creationId xmlns:a16="http://schemas.microsoft.com/office/drawing/2014/main" id="{081C3F3E-1F67-4729-AC5C-7B03138BBBAC}"/>
              </a:ext>
            </a:extLst>
          </p:cNvPr>
          <p:cNvSpPr>
            <a:spLocks noGrp="1"/>
          </p:cNvSpPr>
          <p:nvPr>
            <p:ph type="body" sz="quarter" idx="22"/>
          </p:nvPr>
        </p:nvSpPr>
        <p:spPr>
          <a:xfrm>
            <a:off x="8086725" y="23145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9" name="Text Placeholder 8">
            <a:extLst>
              <a:ext uri="{FF2B5EF4-FFF2-40B4-BE49-F238E27FC236}">
                <a16:creationId xmlns:a16="http://schemas.microsoft.com/office/drawing/2014/main" id="{D26893CF-B822-4DE3-9F3C-F76AFF2E5FF7}"/>
              </a:ext>
            </a:extLst>
          </p:cNvPr>
          <p:cNvSpPr>
            <a:spLocks noGrp="1"/>
          </p:cNvSpPr>
          <p:nvPr>
            <p:ph type="body" sz="quarter" idx="23"/>
          </p:nvPr>
        </p:nvSpPr>
        <p:spPr>
          <a:xfrm>
            <a:off x="8086725" y="52863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20" name="Text Placeholder 8">
            <a:extLst>
              <a:ext uri="{FF2B5EF4-FFF2-40B4-BE49-F238E27FC236}">
                <a16:creationId xmlns:a16="http://schemas.microsoft.com/office/drawing/2014/main" id="{A02FDC53-BA3F-4417-9DED-5316256A6AC3}"/>
              </a:ext>
            </a:extLst>
          </p:cNvPr>
          <p:cNvSpPr>
            <a:spLocks noGrp="1"/>
          </p:cNvSpPr>
          <p:nvPr>
            <p:ph type="body" sz="quarter" idx="24"/>
          </p:nvPr>
        </p:nvSpPr>
        <p:spPr>
          <a:xfrm>
            <a:off x="8086725" y="48291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Tree>
    <p:extLst>
      <p:ext uri="{BB962C8B-B14F-4D97-AF65-F5344CB8AC3E}">
        <p14:creationId xmlns:p14="http://schemas.microsoft.com/office/powerpoint/2010/main" val="2040034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Section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D3FA-ACF6-493D-8239-2120710082D0}"/>
              </a:ext>
            </a:extLst>
          </p:cNvPr>
          <p:cNvSpPr>
            <a:spLocks noGrp="1"/>
          </p:cNvSpPr>
          <p:nvPr>
            <p:ph type="title"/>
          </p:nvPr>
        </p:nvSpPr>
        <p:spPr>
          <a:xfrm>
            <a:off x="831850" y="2071688"/>
            <a:ext cx="10515600" cy="2852737"/>
          </a:xfrm>
        </p:spPr>
        <p:txBody>
          <a:bodyPr anchor="ctr" anchorCtr="0"/>
          <a:lstStyle>
            <a:lvl1pPr algn="ctr">
              <a:defRPr sz="5500" cap="none" baseline="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51CEBB14-0BF8-4F31-8A7D-60BBD3975E9D}"/>
              </a:ext>
            </a:extLst>
          </p:cNvPr>
          <p:cNvSpPr>
            <a:spLocks noGrp="1"/>
          </p:cNvSpPr>
          <p:nvPr>
            <p:ph type="dt" sz="half" idx="10"/>
          </p:nvPr>
        </p:nvSpPr>
        <p:spPr/>
        <p:txBody>
          <a:bodyPr/>
          <a:lstStyle>
            <a:lvl1pPr>
              <a:defRPr>
                <a:solidFill>
                  <a:schemeClr val="bg1"/>
                </a:solidFill>
              </a:defRPr>
            </a:lvl1pPr>
          </a:lstStyle>
          <a:p>
            <a:fld id="{F89C59AA-AFF7-4B44-A24B-A35436F3D9B3}" type="datetime4">
              <a:rPr lang="en-GB" smtClean="0"/>
              <a:pPr/>
              <a:t>14 August 2019</a:t>
            </a:fld>
            <a:endParaRPr lang="en-GB"/>
          </a:p>
        </p:txBody>
      </p:sp>
      <p:sp>
        <p:nvSpPr>
          <p:cNvPr id="5" name="Footer Placeholder 4">
            <a:extLst>
              <a:ext uri="{FF2B5EF4-FFF2-40B4-BE49-F238E27FC236}">
                <a16:creationId xmlns:a16="http://schemas.microsoft.com/office/drawing/2014/main" id="{2F79C83C-23FC-45F0-8245-169A6A3F6E4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9796A22E-13D8-4FE6-BD9D-F9043758EBC5}"/>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pic>
        <p:nvPicPr>
          <p:cNvPr id="9" name="Picture 8">
            <a:extLst>
              <a:ext uri="{FF2B5EF4-FFF2-40B4-BE49-F238E27FC236}">
                <a16:creationId xmlns:a16="http://schemas.microsoft.com/office/drawing/2014/main" id="{E17872AE-C5B4-46C4-9C17-5D740B02533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1398440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Section Picture Placeholder">
    <p:bg>
      <p:bgPr>
        <a:solidFill>
          <a:schemeClr val="bg1">
            <a:lumMod val="50000"/>
          </a:schemeClr>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D452EF5C-012B-44E2-B2E5-CFBC585AFF22}"/>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07FBD3FA-ACF6-493D-8239-2120710082D0}"/>
              </a:ext>
            </a:extLst>
          </p:cNvPr>
          <p:cNvSpPr>
            <a:spLocks noGrp="1"/>
          </p:cNvSpPr>
          <p:nvPr>
            <p:ph type="title"/>
          </p:nvPr>
        </p:nvSpPr>
        <p:spPr>
          <a:xfrm>
            <a:off x="831850" y="2071688"/>
            <a:ext cx="10515600" cy="2852737"/>
          </a:xfrm>
        </p:spPr>
        <p:txBody>
          <a:bodyPr anchor="ctr" anchorCtr="0"/>
          <a:lstStyle>
            <a:lvl1pPr algn="ctr">
              <a:defRPr sz="5500" cap="none" baseline="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51CEBB14-0BF8-4F31-8A7D-60BBD3975E9D}"/>
              </a:ext>
            </a:extLst>
          </p:cNvPr>
          <p:cNvSpPr>
            <a:spLocks noGrp="1"/>
          </p:cNvSpPr>
          <p:nvPr>
            <p:ph type="dt" sz="half" idx="10"/>
          </p:nvPr>
        </p:nvSpPr>
        <p:spPr/>
        <p:txBody>
          <a:bodyPr/>
          <a:lstStyle>
            <a:lvl1pPr>
              <a:defRPr>
                <a:solidFill>
                  <a:schemeClr val="bg1"/>
                </a:solidFill>
              </a:defRPr>
            </a:lvl1pPr>
          </a:lstStyle>
          <a:p>
            <a:fld id="{F89C59AA-AFF7-4B44-A24B-A35436F3D9B3}" type="datetime4">
              <a:rPr lang="en-GB" smtClean="0"/>
              <a:pPr/>
              <a:t>14 August 2019</a:t>
            </a:fld>
            <a:endParaRPr lang="en-GB"/>
          </a:p>
        </p:txBody>
      </p:sp>
      <p:sp>
        <p:nvSpPr>
          <p:cNvPr id="5" name="Footer Placeholder 4">
            <a:extLst>
              <a:ext uri="{FF2B5EF4-FFF2-40B4-BE49-F238E27FC236}">
                <a16:creationId xmlns:a16="http://schemas.microsoft.com/office/drawing/2014/main" id="{2F79C83C-23FC-45F0-8245-169A6A3F6E4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9796A22E-13D8-4FE6-BD9D-F9043758EBC5}"/>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pic>
        <p:nvPicPr>
          <p:cNvPr id="9" name="Picture 8">
            <a:extLst>
              <a:ext uri="{FF2B5EF4-FFF2-40B4-BE49-F238E27FC236}">
                <a16:creationId xmlns:a16="http://schemas.microsoft.com/office/drawing/2014/main" id="{E17872AE-C5B4-46C4-9C17-5D740B0253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3345401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1362071" y="2317750"/>
            <a:ext cx="9486905" cy="2368550"/>
          </a:xfrm>
        </p:spPr>
        <p:txBody>
          <a:bodyPr anchor="ctr" anchorCtr="0"/>
          <a:lstStyle>
            <a:lvl1pPr algn="ctr">
              <a:defRPr sz="6000" cap="none" baseline="0">
                <a:latin typeface="Calibri Light" panose="020F0302020204030204" pitchFamily="34" charset="0"/>
                <a:cs typeface="Calibri Light" panose="020F0302020204030204" pitchFamily="34" charset="0"/>
              </a:defRPr>
            </a:lvl1pPr>
          </a:lstStyle>
          <a:p>
            <a:r>
              <a:rPr lang="en-US"/>
              <a:t>Click to edit Master title style</a:t>
            </a:r>
            <a:endParaRPr lang="en-GB"/>
          </a:p>
        </p:txBody>
      </p:sp>
      <p:sp>
        <p:nvSpPr>
          <p:cNvPr id="11" name="Text Placeholder 10">
            <a:extLst>
              <a:ext uri="{FF2B5EF4-FFF2-40B4-BE49-F238E27FC236}">
                <a16:creationId xmlns:a16="http://schemas.microsoft.com/office/drawing/2014/main" id="{90F118A9-6483-49D6-88CB-173F5274CD11}"/>
              </a:ext>
            </a:extLst>
          </p:cNvPr>
          <p:cNvSpPr>
            <a:spLocks noGrp="1"/>
          </p:cNvSpPr>
          <p:nvPr>
            <p:ph type="body" sz="quarter" idx="10" hasCustomPrompt="1"/>
          </p:nvPr>
        </p:nvSpPr>
        <p:spPr>
          <a:xfrm>
            <a:off x="228599" y="5886450"/>
            <a:ext cx="6667501" cy="775749"/>
          </a:xfrm>
        </p:spPr>
        <p:txBody>
          <a:bodyPr anchor="b" anchorCtr="0"/>
          <a:lstStyle>
            <a:lvl1pPr marL="0" indent="0">
              <a:lnSpc>
                <a:spcPct val="100000"/>
              </a:lnSpc>
              <a:spcBef>
                <a:spcPts val="0"/>
              </a:spcBef>
              <a:buNone/>
              <a:defRPr sz="900">
                <a:latin typeface="Calibri Light" panose="020F0302020204030204" pitchFamily="34" charset="0"/>
                <a:cs typeface="Calibri Light" panose="020F0302020204030204" pitchFamily="34" charset="0"/>
              </a:defRPr>
            </a:lvl1pPr>
          </a:lstStyle>
          <a:p>
            <a:pPr lvl="0"/>
            <a:r>
              <a:rPr lang="en-US"/>
              <a:t>Contact details</a:t>
            </a:r>
          </a:p>
        </p:txBody>
      </p:sp>
    </p:spTree>
    <p:extLst>
      <p:ext uri="{BB962C8B-B14F-4D97-AF65-F5344CB8AC3E}">
        <p14:creationId xmlns:p14="http://schemas.microsoft.com/office/powerpoint/2010/main" val="4158782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1362071" y="2317750"/>
            <a:ext cx="9486905" cy="2368550"/>
          </a:xfrm>
        </p:spPr>
        <p:txBody>
          <a:bodyPr anchor="ctr" anchorCtr="0"/>
          <a:lstStyle>
            <a:lvl1pPr algn="ctr">
              <a:defRPr sz="6000" cap="none" baseline="0">
                <a:latin typeface="Calibri Light" panose="020F0302020204030204" pitchFamily="34" charset="0"/>
                <a:cs typeface="Calibri Light" panose="020F0302020204030204" pitchFamily="34" charset="0"/>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320AB36C-CA5E-41DF-991D-23E31C062095}"/>
              </a:ext>
            </a:extLst>
          </p:cNvPr>
          <p:cNvSpPr>
            <a:spLocks noGrp="1"/>
          </p:cNvSpPr>
          <p:nvPr>
            <p:ph type="dt" sz="half" idx="10"/>
          </p:nvPr>
        </p:nvSpPr>
        <p:spPr/>
        <p:txBody>
          <a:bodyPr/>
          <a:lstStyle/>
          <a:p>
            <a:fld id="{59652269-CB17-4A8D-9471-F150E130043E}" type="datetime4">
              <a:rPr lang="en-GB" smtClean="0"/>
              <a:pPr/>
              <a:t>14 August 2019</a:t>
            </a:fld>
            <a:endParaRPr lang="en-GB"/>
          </a:p>
        </p:txBody>
      </p:sp>
      <p:sp>
        <p:nvSpPr>
          <p:cNvPr id="4" name="Footer Placeholder 3">
            <a:extLst>
              <a:ext uri="{FF2B5EF4-FFF2-40B4-BE49-F238E27FC236}">
                <a16:creationId xmlns:a16="http://schemas.microsoft.com/office/drawing/2014/main" id="{576A0B3D-0413-4F62-A752-FE5786FB5D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04E2E7-5B80-45E6-9E33-55513F24B4AA}"/>
              </a:ext>
            </a:extLst>
          </p:cNvPr>
          <p:cNvSpPr>
            <a:spLocks noGrp="1"/>
          </p:cNvSpPr>
          <p:nvPr>
            <p:ph type="sldNum" sz="quarter" idx="12"/>
          </p:nvPr>
        </p:nvSpPr>
        <p:spPr/>
        <p:txBody>
          <a:bodyPr/>
          <a:lstStyle/>
          <a:p>
            <a:fld id="{9EB19F1D-2A8F-4A4B-9DCE-6842248F8C29}" type="slidenum">
              <a:rPr lang="en-GB" smtClean="0"/>
              <a:pPr/>
              <a:t>‹#›</a:t>
            </a:fld>
            <a:endParaRPr lang="en-GB"/>
          </a:p>
        </p:txBody>
      </p:sp>
    </p:spTree>
    <p:extLst>
      <p:ext uri="{BB962C8B-B14F-4D97-AF65-F5344CB8AC3E}">
        <p14:creationId xmlns:p14="http://schemas.microsoft.com/office/powerpoint/2010/main" val="109940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ig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a:t>SLIDE HEADLINE IS HERE</a:t>
            </a:r>
            <a:endParaRPr lang="en-US"/>
          </a:p>
        </p:txBody>
      </p:sp>
      <p:sp>
        <p:nvSpPr>
          <p:cNvPr id="4" name="Content Placeholder 3"/>
          <p:cNvSpPr>
            <a:spLocks noGrp="1"/>
          </p:cNvSpPr>
          <p:nvPr>
            <p:ph sz="quarter" idx="10" hasCustomPrompt="1"/>
          </p:nvPr>
        </p:nvSpPr>
        <p:spPr>
          <a:xfrm>
            <a:off x="838200" y="1223783"/>
            <a:ext cx="10515600" cy="4898118"/>
          </a:xfrm>
        </p:spPr>
        <p:txBody>
          <a:bodyPr anchor="ctr"/>
          <a:lstStyle>
            <a:lvl1pPr algn="ctr">
              <a:defRPr baseline="0"/>
            </a:lvl1pPr>
            <a:lvl2pPr algn="ctr">
              <a:defRPr/>
            </a:lvl2pPr>
            <a:lvl3pPr algn="ctr">
              <a:defRPr/>
            </a:lvl3pPr>
            <a:lvl4pPr algn="ctr">
              <a:defRPr/>
            </a:lvl4pPr>
            <a:lvl5pPr algn="ctr">
              <a:defRPr/>
            </a:lvl5pPr>
          </a:lstStyle>
          <a:p>
            <a:pPr lvl="0"/>
            <a:r>
              <a:rPr lang="fi-FI" err="1"/>
              <a:t>Insert</a:t>
            </a:r>
            <a:r>
              <a:rPr lang="fi-FI"/>
              <a:t> </a:t>
            </a:r>
            <a:r>
              <a:rPr lang="fi-FI" err="1"/>
              <a:t>chart</a:t>
            </a:r>
            <a:r>
              <a:rPr lang="fi-FI"/>
              <a:t>, </a:t>
            </a:r>
            <a:r>
              <a:rPr lang="fi-FI" err="1"/>
              <a:t>table</a:t>
            </a:r>
            <a:r>
              <a:rPr lang="fi-FI"/>
              <a:t> </a:t>
            </a:r>
            <a:r>
              <a:rPr lang="fi-FI" err="1"/>
              <a:t>or</a:t>
            </a:r>
            <a:r>
              <a:rPr lang="fi-FI"/>
              <a:t> image.</a:t>
            </a:r>
            <a:endParaRPr lang="en-US"/>
          </a:p>
        </p:txBody>
      </p:sp>
    </p:spTree>
    <p:extLst>
      <p:ext uri="{BB962C8B-B14F-4D97-AF65-F5344CB8AC3E}">
        <p14:creationId xmlns:p14="http://schemas.microsoft.com/office/powerpoint/2010/main" val="2648046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lide with Picture Placeholder 2">
    <p:bg>
      <p:bgPr>
        <a:solidFill>
          <a:srgbClr val="000000"/>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582A6EF2-CE10-425C-BB62-64DF9BE1C0C9}"/>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653788"/>
            <a:ext cx="3952869" cy="2133601"/>
          </a:xfrm>
        </p:spPr>
        <p:txBody>
          <a:bodyPr anchor="t" anchorCtr="0"/>
          <a:lstStyle>
            <a:lvl1pPr algn="l">
              <a:defRPr sz="5000" cap="none" spc="-110" baseline="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2873114"/>
            <a:ext cx="3952869" cy="1123950"/>
          </a:xfrm>
        </p:spPr>
        <p:txBody>
          <a:bodyPr anchor="t" anchorCtr="0"/>
          <a:lstStyle>
            <a:lvl1pPr marL="0" indent="0" algn="l">
              <a:buNone/>
              <a:defRPr sz="17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02307AD-8435-475A-A7EA-E5D1965873CB}"/>
              </a:ext>
            </a:extLst>
          </p:cNvPr>
          <p:cNvSpPr>
            <a:spLocks noGrp="1"/>
          </p:cNvSpPr>
          <p:nvPr>
            <p:ph type="dt" sz="half" idx="10"/>
          </p:nvPr>
        </p:nvSpPr>
        <p:spPr/>
        <p:txBody>
          <a:bodyPr/>
          <a:lstStyle>
            <a:lvl1pPr>
              <a:defRPr>
                <a:solidFill>
                  <a:schemeClr val="bg1"/>
                </a:solidFill>
              </a:defRPr>
            </a:lvl1pPr>
          </a:lstStyle>
          <a:p>
            <a:fld id="{59652269-CB17-4A8D-9471-F150E130043E}" type="datetime4">
              <a:rPr lang="en-GB" smtClean="0"/>
              <a:pPr/>
              <a:t>14 August 2019</a:t>
            </a:fld>
            <a:endParaRPr lang="en-GB"/>
          </a:p>
        </p:txBody>
      </p:sp>
      <p:sp>
        <p:nvSpPr>
          <p:cNvPr id="5" name="Footer Placeholder 4">
            <a:extLst>
              <a:ext uri="{FF2B5EF4-FFF2-40B4-BE49-F238E27FC236}">
                <a16:creationId xmlns:a16="http://schemas.microsoft.com/office/drawing/2014/main" id="{E262455D-124F-4C05-A290-E69F7D9FB620}"/>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6B6EAB6D-D198-4AFE-9B93-5ABC6E58E4B3}"/>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21575619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Empty">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a:t>SLIDE HEADLINE IS HERE</a:t>
            </a:r>
            <a:endParaRPr lang="en-US"/>
          </a:p>
        </p:txBody>
      </p:sp>
    </p:spTree>
    <p:extLst>
      <p:ext uri="{BB962C8B-B14F-4D97-AF65-F5344CB8AC3E}">
        <p14:creationId xmlns:p14="http://schemas.microsoft.com/office/powerpoint/2010/main" val="807586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87F423-EA0F-4C53-86D4-F6F232ADF1BC}"/>
              </a:ext>
            </a:extLst>
          </p:cNvPr>
          <p:cNvSpPr>
            <a:spLocks noGrp="1"/>
          </p:cNvSpPr>
          <p:nvPr>
            <p:ph idx="1"/>
          </p:nvPr>
        </p:nvSpPr>
        <p:spPr>
          <a:xfrm>
            <a:off x="654050" y="1609200"/>
            <a:ext cx="10438575" cy="3639600"/>
          </a:xfrm>
        </p:spPr>
        <p:txBody>
          <a:bodyPr/>
          <a:lstStyle>
            <a:lvl1pPr>
              <a:lnSpc>
                <a:spcPct val="11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CB203574-B2C6-4108-B3E0-5C5C7364898C}" type="datetime4">
              <a:rPr lang="en-GB" smtClean="0"/>
              <a:t>14 August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3232125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s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7F423-EA0F-4C53-86D4-F6F232ADF1BC}"/>
              </a:ext>
            </a:extLst>
          </p:cNvPr>
          <p:cNvSpPr>
            <a:spLocks noGrp="1"/>
          </p:cNvSpPr>
          <p:nvPr>
            <p:ph idx="1"/>
          </p:nvPr>
        </p:nvSpPr>
        <p:spPr>
          <a:xfrm>
            <a:off x="673099" y="2257424"/>
            <a:ext cx="8640000" cy="2991375"/>
          </a:xfrm>
        </p:spPr>
        <p:txBody>
          <a:bodyPr anchor="t" anchorCtr="0"/>
          <a:lstStyle>
            <a:lvl1pPr>
              <a:lnSpc>
                <a:spcPct val="100000"/>
              </a:lnSpc>
              <a:spcBef>
                <a:spcPts val="0"/>
              </a:spcBef>
              <a:defRPr sz="1700"/>
            </a:lvl1pPr>
            <a:lvl2pPr>
              <a:lnSpc>
                <a:spcPct val="100000"/>
              </a:lnSpc>
              <a:spcBef>
                <a:spcPts val="0"/>
              </a:spcBef>
              <a:defRPr sz="1700"/>
            </a:lvl2pPr>
            <a:lvl3pPr>
              <a:lnSpc>
                <a:spcPct val="100000"/>
              </a:lnSpc>
              <a:spcBef>
                <a:spcPts val="0"/>
              </a:spcBef>
              <a:defRPr sz="1700"/>
            </a:lvl3pPr>
            <a:lvl4pPr>
              <a:lnSpc>
                <a:spcPct val="100000"/>
              </a:lnSpc>
              <a:spcBef>
                <a:spcPts val="0"/>
              </a:spcBef>
              <a:defRPr sz="1700"/>
            </a:lvl4pPr>
            <a:lvl5pPr>
              <a:lnSpc>
                <a:spcPct val="100000"/>
              </a:lnSpc>
              <a:spcBef>
                <a:spcPts val="0"/>
              </a:spcBef>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59652269-CB17-4A8D-9471-F150E130043E}" type="datetime4">
              <a:rPr lang="en-GB" smtClean="0"/>
              <a:pPr/>
              <a:t>14 August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pPr/>
              <a:t>‹#›</a:t>
            </a:fld>
            <a:endParaRPr lang="en-GB"/>
          </a:p>
        </p:txBody>
      </p:sp>
      <p:sp>
        <p:nvSpPr>
          <p:cNvPr id="11" name="Text Placeholder 10">
            <a:extLst>
              <a:ext uri="{FF2B5EF4-FFF2-40B4-BE49-F238E27FC236}">
                <a16:creationId xmlns:a16="http://schemas.microsoft.com/office/drawing/2014/main" id="{2A486A03-FFF1-4986-9B87-16420D2A5C98}"/>
              </a:ext>
            </a:extLst>
          </p:cNvPr>
          <p:cNvSpPr>
            <a:spLocks noGrp="1"/>
          </p:cNvSpPr>
          <p:nvPr>
            <p:ph type="body" sz="quarter" idx="13"/>
          </p:nvPr>
        </p:nvSpPr>
        <p:spPr>
          <a:xfrm>
            <a:off x="654050" y="1400175"/>
            <a:ext cx="8640000" cy="695326"/>
          </a:xfrm>
        </p:spPr>
        <p:txBody>
          <a:bodyPr anchor="b" anchorCtr="0"/>
          <a:lstStyle>
            <a:lvl1pPr marL="0" indent="0">
              <a:buNone/>
              <a:defRPr sz="3500" cap="all" baseline="0">
                <a:solidFill>
                  <a:schemeClr val="tx2"/>
                </a:solidFill>
                <a:latin typeface="+mj-lt"/>
              </a:defRPr>
            </a:lvl1pPr>
            <a:lvl2pPr marL="180975" indent="0">
              <a:buNone/>
              <a:defRPr/>
            </a:lvl2pPr>
          </a:lstStyle>
          <a:p>
            <a:pPr lvl="0"/>
            <a:r>
              <a:rPr lang="en-US"/>
              <a:t>Click to edit Master text styles</a:t>
            </a:r>
          </a:p>
        </p:txBody>
      </p:sp>
    </p:spTree>
    <p:extLst>
      <p:ext uri="{BB962C8B-B14F-4D97-AF65-F5344CB8AC3E}">
        <p14:creationId xmlns:p14="http://schemas.microsoft.com/office/powerpoint/2010/main" val="4264941098"/>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195387" y="1609200"/>
            <a:ext cx="4320000" cy="3639600"/>
          </a:xfrm>
        </p:spPr>
        <p:txBody>
          <a:bodyPr anchor="ctr" anchorCtr="0"/>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5EA41ECF-BE32-445E-8CE6-995F57A738BC}"/>
              </a:ext>
            </a:extLst>
          </p:cNvPr>
          <p:cNvSpPr>
            <a:spLocks noGrp="1"/>
          </p:cNvSpPr>
          <p:nvPr>
            <p:ph sz="quarter" idx="4"/>
          </p:nvPr>
        </p:nvSpPr>
        <p:spPr>
          <a:xfrm>
            <a:off x="6616095" y="1609200"/>
            <a:ext cx="4320000" cy="3639600"/>
          </a:xfrm>
        </p:spPr>
        <p:txBody>
          <a:bodyPr anchor="ctr" anchorCtr="0"/>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458FC569-C896-477F-98AB-5B4070365F27}" type="datetime4">
              <a:rPr lang="en-GB" smtClean="0"/>
              <a:t>14 August 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71958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28533-243D-49C6-B279-16977F714B71}"/>
              </a:ext>
            </a:extLst>
          </p:cNvPr>
          <p:cNvSpPr>
            <a:spLocks noGrp="1"/>
          </p:cNvSpPr>
          <p:nvPr>
            <p:ph type="body" idx="1"/>
          </p:nvPr>
        </p:nvSpPr>
        <p:spPr>
          <a:xfrm>
            <a:off x="1190625"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D7F3C2-F210-42C7-82C0-3B8530BC528D}"/>
              </a:ext>
            </a:extLst>
          </p:cNvPr>
          <p:cNvSpPr>
            <a:spLocks noGrp="1"/>
          </p:cNvSpPr>
          <p:nvPr>
            <p:ph sz="half" idx="2" hasCustomPrompt="1"/>
          </p:nvPr>
        </p:nvSpPr>
        <p:spPr>
          <a:xfrm>
            <a:off x="1190625"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level&lt;</a:t>
            </a:r>
            <a:endParaRPr lang="en-GB"/>
          </a:p>
        </p:txBody>
      </p:sp>
      <p:sp>
        <p:nvSpPr>
          <p:cNvPr id="5" name="Text Placeholder 4">
            <a:extLst>
              <a:ext uri="{FF2B5EF4-FFF2-40B4-BE49-F238E27FC236}">
                <a16:creationId xmlns:a16="http://schemas.microsoft.com/office/drawing/2014/main" id="{37D119CC-C35D-4788-B51B-D6A3DB4930EC}"/>
              </a:ext>
            </a:extLst>
          </p:cNvPr>
          <p:cNvSpPr>
            <a:spLocks noGrp="1"/>
          </p:cNvSpPr>
          <p:nvPr>
            <p:ph type="body" sz="quarter" idx="3"/>
          </p:nvPr>
        </p:nvSpPr>
        <p:spPr>
          <a:xfrm>
            <a:off x="6611333"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A41ECF-BE32-445E-8CE6-995F57A738BC}"/>
              </a:ext>
            </a:extLst>
          </p:cNvPr>
          <p:cNvSpPr>
            <a:spLocks noGrp="1"/>
          </p:cNvSpPr>
          <p:nvPr>
            <p:ph sz="quarter" idx="4"/>
          </p:nvPr>
        </p:nvSpPr>
        <p:spPr>
          <a:xfrm>
            <a:off x="6611333"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458FC569-C896-477F-98AB-5B4070365F27}" type="datetime4">
              <a:rPr lang="en-GB" smtClean="0"/>
              <a:t>14 August 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68974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28533-243D-49C6-B279-16977F714B71}"/>
              </a:ext>
            </a:extLst>
          </p:cNvPr>
          <p:cNvSpPr>
            <a:spLocks noGrp="1"/>
          </p:cNvSpPr>
          <p:nvPr>
            <p:ph type="body" idx="1"/>
          </p:nvPr>
        </p:nvSpPr>
        <p:spPr>
          <a:xfrm>
            <a:off x="1190625"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190625"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458FC569-C896-477F-98AB-5B4070365F27}" type="datetime4">
              <a:rPr lang="en-GB" smtClean="0"/>
              <a:t>14 August 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
        <p:nvSpPr>
          <p:cNvPr id="10" name="Chart Placeholder 9">
            <a:extLst>
              <a:ext uri="{FF2B5EF4-FFF2-40B4-BE49-F238E27FC236}">
                <a16:creationId xmlns:a16="http://schemas.microsoft.com/office/drawing/2014/main" id="{DFEF8808-8186-4F69-A091-3A90A786164E}"/>
              </a:ext>
            </a:extLst>
          </p:cNvPr>
          <p:cNvSpPr>
            <a:spLocks noGrp="1"/>
          </p:cNvSpPr>
          <p:nvPr>
            <p:ph type="chart" sz="quarter" idx="13"/>
          </p:nvPr>
        </p:nvSpPr>
        <p:spPr>
          <a:xfrm>
            <a:off x="6611938" y="2006600"/>
            <a:ext cx="4319587" cy="3822700"/>
          </a:xfrm>
        </p:spPr>
        <p:txBody>
          <a:bodyPr/>
          <a:lstStyle>
            <a:lvl1pPr marL="0" indent="0" algn="ctr">
              <a:buNone/>
              <a:defRPr sz="3200" b="1"/>
            </a:lvl1pPr>
          </a:lstStyle>
          <a:p>
            <a:r>
              <a:rPr lang="en-US"/>
              <a:t>Click icon to add chart</a:t>
            </a:r>
            <a:endParaRPr lang="en-GB"/>
          </a:p>
        </p:txBody>
      </p:sp>
    </p:spTree>
    <p:extLst>
      <p:ext uri="{BB962C8B-B14F-4D97-AF65-F5344CB8AC3E}">
        <p14:creationId xmlns:p14="http://schemas.microsoft.com/office/powerpoint/2010/main" val="1495481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C2042-327E-4969-9A43-315DDF3EC746}"/>
              </a:ext>
            </a:extLst>
          </p:cNvPr>
          <p:cNvSpPr>
            <a:spLocks noGrp="1"/>
          </p:cNvSpPr>
          <p:nvPr>
            <p:ph type="title"/>
          </p:nvPr>
        </p:nvSpPr>
        <p:spPr>
          <a:xfrm>
            <a:off x="654050" y="653788"/>
            <a:ext cx="10373488" cy="682625"/>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0D48B-1FA7-4DA1-B670-088FA6279A44}"/>
              </a:ext>
            </a:extLst>
          </p:cNvPr>
          <p:cNvSpPr>
            <a:spLocks noGrp="1"/>
          </p:cNvSpPr>
          <p:nvPr>
            <p:ph type="body" idx="1"/>
          </p:nvPr>
        </p:nvSpPr>
        <p:spPr>
          <a:xfrm>
            <a:off x="654050" y="1609200"/>
            <a:ext cx="8640000" cy="3639600"/>
          </a:xfrm>
          <a:prstGeom prst="rect">
            <a:avLst/>
          </a:prstGeom>
        </p:spPr>
        <p:txBody>
          <a:bodyPr vert="horz" lIns="0" tIns="0" rIns="0" bIns="0" rtlCol="0" anchor="ctr"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E35151-6106-4DB0-9464-A831BF1B8ED0}"/>
              </a:ext>
            </a:extLst>
          </p:cNvPr>
          <p:cNvSpPr>
            <a:spLocks noGrp="1"/>
          </p:cNvSpPr>
          <p:nvPr>
            <p:ph type="dt" sz="half" idx="2"/>
          </p:nvPr>
        </p:nvSpPr>
        <p:spPr>
          <a:xfrm>
            <a:off x="219075" y="6477000"/>
            <a:ext cx="1800225" cy="244475"/>
          </a:xfrm>
          <a:prstGeom prst="rect">
            <a:avLst/>
          </a:prstGeom>
        </p:spPr>
        <p:txBody>
          <a:bodyPr vert="horz" lIns="0" tIns="0" rIns="0" bIns="0" rtlCol="0" anchor="ctr">
            <a:noAutofit/>
          </a:bodyPr>
          <a:lstStyle>
            <a:lvl1pPr algn="l">
              <a:defRPr sz="900">
                <a:solidFill>
                  <a:schemeClr val="tx1"/>
                </a:solidFill>
              </a:defRPr>
            </a:lvl1pPr>
          </a:lstStyle>
          <a:p>
            <a:fld id="{59652269-CB17-4A8D-9471-F150E130043E}" type="datetime4">
              <a:rPr lang="en-GB" smtClean="0"/>
              <a:pPr/>
              <a:t>14 August 2019</a:t>
            </a:fld>
            <a:endParaRPr lang="en-GB"/>
          </a:p>
        </p:txBody>
      </p:sp>
      <p:sp>
        <p:nvSpPr>
          <p:cNvPr id="5" name="Footer Placeholder 4">
            <a:extLst>
              <a:ext uri="{FF2B5EF4-FFF2-40B4-BE49-F238E27FC236}">
                <a16:creationId xmlns:a16="http://schemas.microsoft.com/office/drawing/2014/main" id="{C87874CF-2B63-4663-BBDB-4316641945AF}"/>
              </a:ext>
            </a:extLst>
          </p:cNvPr>
          <p:cNvSpPr>
            <a:spLocks noGrp="1"/>
          </p:cNvSpPr>
          <p:nvPr>
            <p:ph type="ftr" sz="quarter" idx="3"/>
          </p:nvPr>
        </p:nvSpPr>
        <p:spPr>
          <a:xfrm>
            <a:off x="4038600" y="6477000"/>
            <a:ext cx="4114800" cy="244475"/>
          </a:xfrm>
          <a:prstGeom prst="rect">
            <a:avLst/>
          </a:prstGeom>
        </p:spPr>
        <p:txBody>
          <a:bodyPr vert="horz" lIns="0" tIns="0" rIns="0" bIns="0" rtlCol="0" anchor="ctr">
            <a:noAutofit/>
          </a:bodyPr>
          <a:lstStyle>
            <a:lvl1pPr algn="ct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9528C9D7-E4C5-4B1C-A259-26132DA5BDBB}"/>
              </a:ext>
            </a:extLst>
          </p:cNvPr>
          <p:cNvSpPr>
            <a:spLocks noGrp="1"/>
          </p:cNvSpPr>
          <p:nvPr>
            <p:ph type="sldNum" sz="quarter" idx="4"/>
          </p:nvPr>
        </p:nvSpPr>
        <p:spPr>
          <a:xfrm>
            <a:off x="11344275" y="152400"/>
            <a:ext cx="628650" cy="244475"/>
          </a:xfrm>
          <a:prstGeom prst="rect">
            <a:avLst/>
          </a:prstGeom>
        </p:spPr>
        <p:txBody>
          <a:bodyPr vert="horz" lIns="0" tIns="0" rIns="0" bIns="0" rtlCol="0" anchor="ctr">
            <a:noAutofit/>
          </a:bodyPr>
          <a:lstStyle>
            <a:lvl1pPr algn="r">
              <a:defRPr sz="900">
                <a:solidFill>
                  <a:schemeClr val="tx1"/>
                </a:solidFill>
              </a:defRPr>
            </a:lvl1pPr>
          </a:lstStyle>
          <a:p>
            <a:fld id="{9EB19F1D-2A8F-4A4B-9DCE-6842248F8C29}" type="slidenum">
              <a:rPr lang="en-GB" smtClean="0"/>
              <a:pPr/>
              <a:t>‹#›</a:t>
            </a:fld>
            <a:endParaRPr lang="en-GB"/>
          </a:p>
        </p:txBody>
      </p:sp>
      <p:pic>
        <p:nvPicPr>
          <p:cNvPr id="10" name="Picture 9">
            <a:extLst>
              <a:ext uri="{FF2B5EF4-FFF2-40B4-BE49-F238E27FC236}">
                <a16:creationId xmlns:a16="http://schemas.microsoft.com/office/drawing/2014/main" id="{08981935-8D4D-446C-9894-0D0A9600AF42}"/>
              </a:ext>
            </a:extLst>
          </p:cNvPr>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10896093" y="6441281"/>
            <a:ext cx="1073024" cy="254603"/>
          </a:xfrm>
          <a:prstGeom prst="rect">
            <a:avLst/>
          </a:prstGeom>
        </p:spPr>
      </p:pic>
      <p:pic>
        <p:nvPicPr>
          <p:cNvPr id="8" name="Picture 7">
            <a:extLst>
              <a:ext uri="{FF2B5EF4-FFF2-40B4-BE49-F238E27FC236}">
                <a16:creationId xmlns:a16="http://schemas.microsoft.com/office/drawing/2014/main" id="{84ED408A-EBBE-9747-9D50-F7FBC905808E}"/>
              </a:ext>
            </a:extLst>
          </p:cNvPr>
          <p:cNvPicPr>
            <a:picLocks noChangeAspect="1"/>
          </p:cNvPicPr>
          <p:nvPr userDrawn="1"/>
        </p:nvPicPr>
        <p:blipFill>
          <a:blip r:embed="rId42">
            <a:extLst>
              <a:ext uri="{28A0092B-C50C-407E-A947-70E740481C1C}">
                <a14:useLocalDpi xmlns:a14="http://schemas.microsoft.com/office/drawing/2010/main"/>
              </a:ext>
            </a:extLst>
          </a:blip>
          <a:stretch>
            <a:fillRect/>
          </a:stretch>
        </p:blipFill>
        <p:spPr>
          <a:xfrm>
            <a:off x="10896093" y="6441281"/>
            <a:ext cx="1073024" cy="254603"/>
          </a:xfrm>
          <a:prstGeom prst="rect">
            <a:avLst/>
          </a:prstGeom>
        </p:spPr>
      </p:pic>
    </p:spTree>
    <p:extLst>
      <p:ext uri="{BB962C8B-B14F-4D97-AF65-F5344CB8AC3E}">
        <p14:creationId xmlns:p14="http://schemas.microsoft.com/office/powerpoint/2010/main" val="367587906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49" r:id="rId25"/>
    <p:sldLayoutId id="2147483671" r:id="rId26"/>
    <p:sldLayoutId id="2147483666" r:id="rId27"/>
    <p:sldLayoutId id="2147483650" r:id="rId28"/>
    <p:sldLayoutId id="2147483661" r:id="rId29"/>
    <p:sldLayoutId id="2147483653" r:id="rId30"/>
    <p:sldLayoutId id="2147483662" r:id="rId31"/>
    <p:sldLayoutId id="2147483664" r:id="rId32"/>
    <p:sldLayoutId id="2147483665" r:id="rId33"/>
    <p:sldLayoutId id="2147483663" r:id="rId34"/>
    <p:sldLayoutId id="2147483651" r:id="rId35"/>
    <p:sldLayoutId id="2147483672" r:id="rId36"/>
    <p:sldLayoutId id="2147483669" r:id="rId37"/>
    <p:sldLayoutId id="2147483670" r:id="rId38"/>
    <p:sldLayoutId id="2147483698" r:id="rId39"/>
    <p:sldLayoutId id="2147483699" r:id="rId40"/>
  </p:sldLayoutIdLst>
  <p:hf hdr="0" ftr="0"/>
  <p:txStyles>
    <p:titleStyle>
      <a:lvl1pPr algn="l" defTabSz="914400" rtl="0" eaLnBrk="1" latinLnBrk="0" hangingPunct="1">
        <a:lnSpc>
          <a:spcPct val="90000"/>
        </a:lnSpc>
        <a:spcBef>
          <a:spcPct val="0"/>
        </a:spcBef>
        <a:buNone/>
        <a:defRPr sz="3500" kern="1200" cap="all" spc="-100" baseline="0">
          <a:solidFill>
            <a:schemeClr val="tx2"/>
          </a:solidFill>
          <a:latin typeface="+mj-lt"/>
          <a:ea typeface="+mj-ea"/>
          <a:cs typeface="+mj-cs"/>
        </a:defRPr>
      </a:lvl1pPr>
    </p:titleStyle>
    <p:bodyStyle>
      <a:lvl1pPr marL="180975" indent="-180975" algn="l" defTabSz="914400" rtl="0" eaLnBrk="1" latinLnBrk="0" hangingPunct="1">
        <a:lnSpc>
          <a:spcPct val="90000"/>
        </a:lnSpc>
        <a:spcBef>
          <a:spcPts val="1000"/>
        </a:spcBef>
        <a:buSzPct val="75000"/>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6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www.firstbeat.com/fi/elamasi-tilaisuus/" TargetMode="External"/><Relationship Id="rId4" Type="http://schemas.openxmlformats.org/officeDocument/2006/relationships/hyperlink" Target="https://www.youtube.com/watch?v=CSRlcCcPwX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www.firstbeat.com/fi/tuki/"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74.png"/><Relationship Id="rId4" Type="http://schemas.openxmlformats.org/officeDocument/2006/relationships/hyperlink" Target="mailto:tuotetuki@firstbeat.f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tiff"/><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jpeg"/><Relationship Id="rId21" Type="http://schemas.openxmlformats.org/officeDocument/2006/relationships/image" Target="../media/image28.png"/><Relationship Id="rId7" Type="http://schemas.openxmlformats.org/officeDocument/2006/relationships/image" Target="../media/image14.tiff"/><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13.tiff"/><Relationship Id="rId11" Type="http://schemas.openxmlformats.org/officeDocument/2006/relationships/image" Target="../media/image18.png"/><Relationship Id="rId24" Type="http://schemas.openxmlformats.org/officeDocument/2006/relationships/image" Target="../media/image31.jpeg"/><Relationship Id="rId5" Type="http://schemas.openxmlformats.org/officeDocument/2006/relationships/image" Target="../media/image12.tiff"/><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jp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tiff"/><Relationship Id="rId14" Type="http://schemas.openxmlformats.org/officeDocument/2006/relationships/image" Target="../media/image21.png"/><Relationship Id="rId22"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emf"/><Relationship Id="rId3" Type="http://schemas.openxmlformats.org/officeDocument/2006/relationships/image" Target="../media/image33.emf"/><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emf"/><Relationship Id="rId2" Type="http://schemas.openxmlformats.org/officeDocument/2006/relationships/notesSlide" Target="../notesSlides/notesSlide6.xml"/><Relationship Id="rId16" Type="http://schemas.openxmlformats.org/officeDocument/2006/relationships/image" Target="../media/image46.svg"/><Relationship Id="rId1" Type="http://schemas.openxmlformats.org/officeDocument/2006/relationships/slideLayout" Target="../slideLayouts/slideLayout5.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34.emf"/><Relationship Id="rId9" Type="http://schemas.openxmlformats.org/officeDocument/2006/relationships/image" Target="../media/image39.png"/><Relationship Id="rId14" Type="http://schemas.openxmlformats.org/officeDocument/2006/relationships/image" Target="../media/image44.svg"/></Relationships>
</file>

<file path=ppt/slides/_rels/slide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32B4A2-1885-FA44-BC55-CE7791F0F3ED}"/>
              </a:ext>
            </a:extLst>
          </p:cNvPr>
          <p:cNvSpPr/>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itle 1">
            <a:extLst>
              <a:ext uri="{FF2B5EF4-FFF2-40B4-BE49-F238E27FC236}">
                <a16:creationId xmlns:a16="http://schemas.microsoft.com/office/drawing/2014/main" id="{9BB978CD-4414-2C4C-AC30-B32F148405F8}"/>
              </a:ext>
            </a:extLst>
          </p:cNvPr>
          <p:cNvSpPr>
            <a:spLocks noGrp="1"/>
          </p:cNvSpPr>
          <p:nvPr>
            <p:ph type="ctrTitle"/>
          </p:nvPr>
        </p:nvSpPr>
        <p:spPr>
          <a:xfrm>
            <a:off x="685800" y="2162174"/>
            <a:ext cx="5753100" cy="1590675"/>
          </a:xfrm>
        </p:spPr>
        <p:txBody>
          <a:bodyPr/>
          <a:lstStyle/>
          <a:p>
            <a:r>
              <a:rPr lang="fi-FI" err="1">
                <a:solidFill>
                  <a:schemeClr val="bg1"/>
                </a:solidFill>
              </a:rPr>
              <a:t>Firstbeat</a:t>
            </a:r>
            <a:br>
              <a:rPr lang="fi-FI">
                <a:solidFill>
                  <a:schemeClr val="bg1"/>
                </a:solidFill>
              </a:rPr>
            </a:br>
            <a:r>
              <a:rPr lang="fi-FI">
                <a:solidFill>
                  <a:schemeClr val="bg1"/>
                </a:solidFill>
              </a:rPr>
              <a:t>Hyvinvointianalyysi</a:t>
            </a:r>
            <a:endParaRPr lang="en-GB">
              <a:solidFill>
                <a:schemeClr val="bg1"/>
              </a:solidFill>
            </a:endParaRPr>
          </a:p>
        </p:txBody>
      </p:sp>
      <p:sp>
        <p:nvSpPr>
          <p:cNvPr id="9" name="Subtitle 2">
            <a:extLst>
              <a:ext uri="{FF2B5EF4-FFF2-40B4-BE49-F238E27FC236}">
                <a16:creationId xmlns:a16="http://schemas.microsoft.com/office/drawing/2014/main" id="{C881C135-7722-604B-81F7-3BC1DE0C980A}"/>
              </a:ext>
            </a:extLst>
          </p:cNvPr>
          <p:cNvSpPr>
            <a:spLocks noGrp="1"/>
          </p:cNvSpPr>
          <p:nvPr>
            <p:ph type="subTitle" idx="1"/>
          </p:nvPr>
        </p:nvSpPr>
        <p:spPr>
          <a:xfrm>
            <a:off x="685800" y="3995225"/>
            <a:ext cx="5182340" cy="1590675"/>
          </a:xfrm>
        </p:spPr>
        <p:txBody>
          <a:bodyPr/>
          <a:lstStyle/>
          <a:p>
            <a:r>
              <a:rPr lang="en-GB" sz="2800" err="1">
                <a:solidFill>
                  <a:schemeClr val="bg1"/>
                </a:solidFill>
              </a:rPr>
              <a:t>Alkuinfo</a:t>
            </a:r>
            <a:endParaRPr lang="en-GB" sz="2800">
              <a:solidFill>
                <a:schemeClr val="bg1"/>
              </a:solidFill>
            </a:endParaRPr>
          </a:p>
          <a:p>
            <a:endParaRPr lang="en-GB" sz="2800">
              <a:solidFill>
                <a:schemeClr val="bg1"/>
              </a:solidFill>
            </a:endParaRPr>
          </a:p>
          <a:p>
            <a:r>
              <a:rPr lang="en-GB" sz="2800" err="1">
                <a:solidFill>
                  <a:schemeClr val="bg1"/>
                </a:solidFill>
              </a:rPr>
              <a:t>Esittäjän</a:t>
            </a:r>
            <a:r>
              <a:rPr lang="en-GB" sz="2800">
                <a:solidFill>
                  <a:schemeClr val="bg1"/>
                </a:solidFill>
              </a:rPr>
              <a:t> </a:t>
            </a:r>
            <a:r>
              <a:rPr lang="en-GB" sz="2800" err="1">
                <a:solidFill>
                  <a:schemeClr val="bg1"/>
                </a:solidFill>
              </a:rPr>
              <a:t>nimi</a:t>
            </a:r>
            <a:r>
              <a:rPr lang="en-GB" sz="2800">
                <a:solidFill>
                  <a:schemeClr val="bg1"/>
                </a:solidFill>
              </a:rPr>
              <a:t> </a:t>
            </a:r>
          </a:p>
        </p:txBody>
      </p:sp>
      <p:sp>
        <p:nvSpPr>
          <p:cNvPr id="5" name="Date Placeholder 4">
            <a:extLst>
              <a:ext uri="{FF2B5EF4-FFF2-40B4-BE49-F238E27FC236}">
                <a16:creationId xmlns:a16="http://schemas.microsoft.com/office/drawing/2014/main" id="{1F14902F-501B-5349-A6C2-B53BEF2DADD1}"/>
              </a:ext>
            </a:extLst>
          </p:cNvPr>
          <p:cNvSpPr>
            <a:spLocks noGrp="1"/>
          </p:cNvSpPr>
          <p:nvPr>
            <p:ph type="dt" sz="half" idx="10"/>
          </p:nvPr>
        </p:nvSpPr>
        <p:spPr/>
        <p:txBody>
          <a:bodyPr/>
          <a:lstStyle/>
          <a:p>
            <a:r>
              <a:rPr lang="fi-FI"/>
              <a:t>20.5.2019</a:t>
            </a:r>
            <a:endParaRPr lang="en-GB"/>
          </a:p>
        </p:txBody>
      </p:sp>
      <p:sp>
        <p:nvSpPr>
          <p:cNvPr id="3" name="Rectangle 2">
            <a:extLst>
              <a:ext uri="{FF2B5EF4-FFF2-40B4-BE49-F238E27FC236}">
                <a16:creationId xmlns:a16="http://schemas.microsoft.com/office/drawing/2014/main" id="{930E5835-5E08-4D57-B30E-00F74C966316}"/>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4" name="Rectangle 3">
            <a:extLst>
              <a:ext uri="{FF2B5EF4-FFF2-40B4-BE49-F238E27FC236}">
                <a16:creationId xmlns:a16="http://schemas.microsoft.com/office/drawing/2014/main" id="{7D83B93B-C10E-4B37-96B2-82C0E859214A}"/>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B8CF376A-0DDC-4C5F-A5C8-8F0801E4B184}"/>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3855255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F29079E7-CF5D-4495-A107-A9EB4C306AE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85177" y="909104"/>
            <a:ext cx="11303000" cy="5442340"/>
          </a:xfrm>
          <a:prstGeom prst="rect">
            <a:avLst/>
          </a:prstGeom>
        </p:spPr>
      </p:pic>
      <p:sp>
        <p:nvSpPr>
          <p:cNvPr id="8" name="Otsikko 1">
            <a:extLst>
              <a:ext uri="{FF2B5EF4-FFF2-40B4-BE49-F238E27FC236}">
                <a16:creationId xmlns:a16="http://schemas.microsoft.com/office/drawing/2014/main" id="{B90BE81A-9675-794F-B06F-8735FC078DE4}"/>
              </a:ext>
            </a:extLst>
          </p:cNvPr>
          <p:cNvSpPr txBox="1">
            <a:spLocks/>
          </p:cNvSpPr>
          <p:nvPr/>
        </p:nvSpPr>
        <p:spPr>
          <a:xfrm>
            <a:off x="819104" y="377955"/>
            <a:ext cx="10373488" cy="531150"/>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3200" b="1" kern="1200" cap="all" spc="-100" baseline="0">
                <a:solidFill>
                  <a:schemeClr val="tx2"/>
                </a:solidFill>
                <a:latin typeface="+mj-lt"/>
                <a:ea typeface="+mj-ea"/>
                <a:cs typeface="+mj-cs"/>
              </a:defRPr>
            </a:lvl1pPr>
          </a:lstStyle>
          <a:p>
            <a:pPr algn="l"/>
            <a:r>
              <a:rPr lang="en-GB" b="0" err="1"/>
              <a:t>Teemakohtaiset</a:t>
            </a:r>
            <a:r>
              <a:rPr lang="en-GB" b="0"/>
              <a:t> </a:t>
            </a:r>
            <a:r>
              <a:rPr lang="en-GB" b="0" err="1"/>
              <a:t>tulokset</a:t>
            </a:r>
            <a:endParaRPr lang="en-FI" b="0"/>
          </a:p>
        </p:txBody>
      </p:sp>
    </p:spTree>
    <p:extLst>
      <p:ext uri="{BB962C8B-B14F-4D97-AF65-F5344CB8AC3E}">
        <p14:creationId xmlns:p14="http://schemas.microsoft.com/office/powerpoint/2010/main" val="896442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54D153-D298-5945-AB2B-33B8C01B8A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3906" y="719266"/>
            <a:ext cx="10968990" cy="5656596"/>
          </a:xfrm>
          <a:prstGeom prst="rect">
            <a:avLst/>
          </a:prstGeom>
        </p:spPr>
      </p:pic>
      <p:sp>
        <p:nvSpPr>
          <p:cNvPr id="8" name="Otsikko 1">
            <a:extLst>
              <a:ext uri="{FF2B5EF4-FFF2-40B4-BE49-F238E27FC236}">
                <a16:creationId xmlns:a16="http://schemas.microsoft.com/office/drawing/2014/main" id="{B90BE81A-9675-794F-B06F-8735FC078DE4}"/>
              </a:ext>
            </a:extLst>
          </p:cNvPr>
          <p:cNvSpPr txBox="1">
            <a:spLocks/>
          </p:cNvSpPr>
          <p:nvPr/>
        </p:nvSpPr>
        <p:spPr>
          <a:xfrm>
            <a:off x="819104" y="377954"/>
            <a:ext cx="10373488" cy="682625"/>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3200" b="1" kern="1200" cap="all" spc="-100" baseline="0">
                <a:solidFill>
                  <a:schemeClr val="tx2"/>
                </a:solidFill>
                <a:latin typeface="+mj-lt"/>
                <a:ea typeface="+mj-ea"/>
                <a:cs typeface="+mj-cs"/>
              </a:defRPr>
            </a:lvl1pPr>
          </a:lstStyle>
          <a:p>
            <a:pPr algn="l"/>
            <a:r>
              <a:rPr lang="en-GB" b="0" err="1"/>
              <a:t>KAsvatatko</a:t>
            </a:r>
            <a:r>
              <a:rPr lang="en-GB" b="0"/>
              <a:t> </a:t>
            </a:r>
            <a:r>
              <a:rPr lang="en-GB" b="0" err="1"/>
              <a:t>voimavarojasi</a:t>
            </a:r>
            <a:r>
              <a:rPr lang="en-GB" b="0"/>
              <a:t> </a:t>
            </a:r>
            <a:r>
              <a:rPr lang="en-GB" b="0" err="1"/>
              <a:t>vai</a:t>
            </a:r>
            <a:r>
              <a:rPr lang="en-GB" b="0"/>
              <a:t> </a:t>
            </a:r>
            <a:r>
              <a:rPr lang="en-GB" b="0" err="1"/>
              <a:t>kulutatko</a:t>
            </a:r>
            <a:r>
              <a:rPr lang="en-GB" b="0"/>
              <a:t> </a:t>
            </a:r>
            <a:r>
              <a:rPr lang="en-GB" b="0" err="1"/>
              <a:t>niitä</a:t>
            </a:r>
            <a:r>
              <a:rPr lang="en-GB" b="0"/>
              <a:t>?</a:t>
            </a:r>
            <a:endParaRPr lang="en-FI" b="0"/>
          </a:p>
        </p:txBody>
      </p:sp>
    </p:spTree>
    <p:extLst>
      <p:ext uri="{BB962C8B-B14F-4D97-AF65-F5344CB8AC3E}">
        <p14:creationId xmlns:p14="http://schemas.microsoft.com/office/powerpoint/2010/main" val="2925552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kstiruutu 9"/>
          <p:cNvSpPr txBox="1">
            <a:spLocks noChangeArrowheads="1"/>
          </p:cNvSpPr>
          <p:nvPr/>
        </p:nvSpPr>
        <p:spPr bwMode="auto">
          <a:xfrm>
            <a:off x="8223903" y="1853146"/>
            <a:ext cx="24685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a:solidFill>
                  <a:srgbClr val="141313"/>
                </a:solidFill>
                <a:latin typeface="Myriad Pro" pitchFamily="34" charset="0"/>
                <a:cs typeface="Arial" panose="020B0604020202020204" pitchFamily="34" charset="0"/>
              </a:defRPr>
            </a:lvl1pPr>
            <a:lvl2pPr marL="742950" indent="-285750">
              <a:spcBef>
                <a:spcPts val="600"/>
              </a:spcBef>
              <a:buFont typeface="Arial" panose="020B0604020202020204" pitchFamily="34" charset="0"/>
              <a:buChar char="•"/>
              <a:defRPr>
                <a:solidFill>
                  <a:srgbClr val="141313"/>
                </a:solidFill>
                <a:latin typeface="Myriad Pro" pitchFamily="34" charset="0"/>
                <a:cs typeface="Arial" panose="020B0604020202020204" pitchFamily="34" charset="0"/>
              </a:defRPr>
            </a:lvl2pPr>
            <a:lvl3pPr marL="1143000" indent="-228600">
              <a:spcBef>
                <a:spcPct val="20000"/>
              </a:spcBef>
              <a:buChar char="-"/>
              <a:defRPr>
                <a:solidFill>
                  <a:srgbClr val="141313"/>
                </a:solidFill>
                <a:latin typeface="Myriad Pro" pitchFamily="34" charset="0"/>
                <a:cs typeface="Arial" panose="020B0604020202020204" pitchFamily="34" charset="0"/>
              </a:defRPr>
            </a:lvl3pPr>
            <a:lvl4pPr marL="1600200" indent="-228600">
              <a:spcBef>
                <a:spcPts val="600"/>
              </a:spcBef>
              <a:buFont typeface="Arial" panose="020B0604020202020204" pitchFamily="34" charset="0"/>
              <a:buChar char="–"/>
              <a:defRPr i="1">
                <a:solidFill>
                  <a:srgbClr val="6F6F6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altLang="fi-FI" sz="1600" b="1" i="0" u="none" strike="noStrike" kern="1200" cap="none" spc="0" normalizeH="0" baseline="0" noProof="0">
                <a:ln>
                  <a:noFill/>
                </a:ln>
                <a:solidFill>
                  <a:srgbClr val="2A2723"/>
                </a:solidFill>
                <a:effectLst/>
                <a:uLnTx/>
                <a:uFillTx/>
                <a:latin typeface="Calibri"/>
                <a:ea typeface="+mn-ea"/>
                <a:cs typeface="Arial" panose="020B0604020202020204" pitchFamily="34" charset="0"/>
              </a:rPr>
              <a:t>Torstai</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altLang="fi-FI" sz="1600" b="0" i="0" u="none" strike="noStrike" kern="1200" cap="none" spc="0" normalizeH="0" baseline="0" noProof="0">
                <a:ln>
                  <a:noFill/>
                </a:ln>
                <a:solidFill>
                  <a:srgbClr val="2A2723"/>
                </a:solidFill>
                <a:effectLst/>
                <a:uLnTx/>
                <a:uFillTx/>
                <a:latin typeface="Calibri"/>
                <a:ea typeface="+mn-ea"/>
                <a:cs typeface="Arial" panose="020B0604020202020204" pitchFamily="34" charset="0"/>
              </a:rPr>
              <a:t>Ei alkoholia, leposyke 40</a:t>
            </a:r>
          </a:p>
        </p:txBody>
      </p:sp>
      <p:sp>
        <p:nvSpPr>
          <p:cNvPr id="11" name="Tekstiruutu 10"/>
          <p:cNvSpPr txBox="1">
            <a:spLocks noChangeArrowheads="1"/>
          </p:cNvSpPr>
          <p:nvPr/>
        </p:nvSpPr>
        <p:spPr bwMode="auto">
          <a:xfrm>
            <a:off x="8211048" y="4200453"/>
            <a:ext cx="3230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a:solidFill>
                  <a:srgbClr val="141313"/>
                </a:solidFill>
                <a:latin typeface="Myriad Pro" pitchFamily="34" charset="0"/>
                <a:cs typeface="Arial" panose="020B0604020202020204" pitchFamily="34" charset="0"/>
              </a:defRPr>
            </a:lvl1pPr>
            <a:lvl2pPr marL="742950" indent="-285750">
              <a:spcBef>
                <a:spcPts val="600"/>
              </a:spcBef>
              <a:buFont typeface="Arial" panose="020B0604020202020204" pitchFamily="34" charset="0"/>
              <a:buChar char="•"/>
              <a:defRPr>
                <a:solidFill>
                  <a:srgbClr val="141313"/>
                </a:solidFill>
                <a:latin typeface="Myriad Pro" pitchFamily="34" charset="0"/>
                <a:cs typeface="Arial" panose="020B0604020202020204" pitchFamily="34" charset="0"/>
              </a:defRPr>
            </a:lvl2pPr>
            <a:lvl3pPr marL="1143000" indent="-228600">
              <a:spcBef>
                <a:spcPct val="20000"/>
              </a:spcBef>
              <a:buChar char="-"/>
              <a:defRPr>
                <a:solidFill>
                  <a:srgbClr val="141313"/>
                </a:solidFill>
                <a:latin typeface="Myriad Pro" pitchFamily="34" charset="0"/>
                <a:cs typeface="Arial" panose="020B0604020202020204" pitchFamily="34" charset="0"/>
              </a:defRPr>
            </a:lvl3pPr>
            <a:lvl4pPr marL="1600200" indent="-228600">
              <a:spcBef>
                <a:spcPts val="600"/>
              </a:spcBef>
              <a:buFont typeface="Arial" panose="020B0604020202020204" pitchFamily="34" charset="0"/>
              <a:buChar char="–"/>
              <a:defRPr i="1">
                <a:solidFill>
                  <a:srgbClr val="6F6F6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altLang="fi-FI" sz="1600" b="1" i="0" u="none" strike="noStrike" kern="1200" cap="none" spc="0" normalizeH="0" baseline="0" noProof="0">
                <a:ln>
                  <a:noFill/>
                </a:ln>
                <a:solidFill>
                  <a:srgbClr val="2A2723"/>
                </a:solidFill>
                <a:effectLst/>
                <a:uLnTx/>
                <a:uFillTx/>
                <a:latin typeface="Calibri"/>
                <a:ea typeface="+mn-ea"/>
                <a:cs typeface="Arial" panose="020B0604020202020204" pitchFamily="34" charset="0"/>
              </a:rPr>
              <a:t>Perjantai</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altLang="fi-FI" sz="1600" b="0" i="0" u="none" strike="noStrike" kern="1200" cap="none" spc="0" normalizeH="0" baseline="0" noProof="0">
                <a:ln>
                  <a:noFill/>
                </a:ln>
                <a:solidFill>
                  <a:srgbClr val="2A2723"/>
                </a:solidFill>
                <a:effectLst/>
                <a:uLnTx/>
                <a:uFillTx/>
                <a:latin typeface="Calibri"/>
                <a:ea typeface="+mn-ea"/>
                <a:cs typeface="Arial" panose="020B0604020202020204" pitchFamily="34" charset="0"/>
              </a:rPr>
              <a:t>3 annosta alkoholia, leposyke 43</a:t>
            </a:r>
          </a:p>
        </p:txBody>
      </p:sp>
      <p:sp>
        <p:nvSpPr>
          <p:cNvPr id="32773" name="Suorakulmio 2"/>
          <p:cNvSpPr>
            <a:spLocks noChangeArrowheads="1"/>
          </p:cNvSpPr>
          <p:nvPr/>
        </p:nvSpPr>
        <p:spPr bwMode="auto">
          <a:xfrm>
            <a:off x="1108956" y="1296302"/>
            <a:ext cx="3810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defRPr>
                <a:solidFill>
                  <a:srgbClr val="141313"/>
                </a:solidFill>
                <a:latin typeface="Myriad Pro" pitchFamily="34" charset="0"/>
                <a:cs typeface="Arial" panose="020B0604020202020204" pitchFamily="34" charset="0"/>
              </a:defRPr>
            </a:lvl1pPr>
            <a:lvl2pPr marL="742950" indent="-285750">
              <a:spcBef>
                <a:spcPts val="600"/>
              </a:spcBef>
              <a:buFont typeface="Arial" panose="020B0604020202020204" pitchFamily="34" charset="0"/>
              <a:buChar char="•"/>
              <a:defRPr>
                <a:solidFill>
                  <a:srgbClr val="141313"/>
                </a:solidFill>
                <a:latin typeface="Myriad Pro" pitchFamily="34" charset="0"/>
                <a:cs typeface="Arial" panose="020B0604020202020204" pitchFamily="34" charset="0"/>
              </a:defRPr>
            </a:lvl2pPr>
            <a:lvl3pPr marL="1143000" indent="-228600">
              <a:spcBef>
                <a:spcPct val="20000"/>
              </a:spcBef>
              <a:buChar char="-"/>
              <a:defRPr>
                <a:solidFill>
                  <a:srgbClr val="141313"/>
                </a:solidFill>
                <a:latin typeface="Myriad Pro" pitchFamily="34" charset="0"/>
                <a:cs typeface="Arial" panose="020B0604020202020204" pitchFamily="34" charset="0"/>
              </a:defRPr>
            </a:lvl3pPr>
            <a:lvl4pPr marL="1600200" indent="-228600">
              <a:spcBef>
                <a:spcPts val="600"/>
              </a:spcBef>
              <a:buFont typeface="Arial" panose="020B0604020202020204" pitchFamily="34" charset="0"/>
              <a:buChar char="–"/>
              <a:defRPr i="1">
                <a:solidFill>
                  <a:srgbClr val="6F6F6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altLang="fi-FI" b="0" i="0" u="none" strike="noStrike" kern="1200" cap="none" spc="0" normalizeH="0" baseline="0" noProof="0">
                <a:ln>
                  <a:noFill/>
                </a:ln>
                <a:solidFill>
                  <a:srgbClr val="2A2723"/>
                </a:solidFill>
                <a:effectLst/>
                <a:uLnTx/>
                <a:uFillTx/>
                <a:latin typeface="+mj-lt"/>
                <a:ea typeface="+mn-ea"/>
                <a:cs typeface="Arial" panose="020B0604020202020204" pitchFamily="34" charset="0"/>
              </a:rPr>
              <a:t>44-vuotias työntekijä</a:t>
            </a:r>
            <a:endParaRPr lang="fi-FI" altLang="fi-FI">
              <a:solidFill>
                <a:srgbClr val="2A2723"/>
              </a:solidFill>
              <a:latin typeface="+mj-lt"/>
            </a:endParaRPr>
          </a:p>
        </p:txBody>
      </p:sp>
      <p:pic>
        <p:nvPicPr>
          <p:cNvPr id="32778" name="Kuva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08956" y="2088068"/>
            <a:ext cx="467995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uva 3"/>
          <p:cNvPicPr>
            <a:picLocks noChangeAspect="1"/>
          </p:cNvPicPr>
          <p:nvPr/>
        </p:nvPicPr>
        <p:blipFill>
          <a:blip r:embed="rId4"/>
          <a:stretch>
            <a:fillRect/>
          </a:stretch>
        </p:blipFill>
        <p:spPr>
          <a:xfrm>
            <a:off x="838200" y="2623532"/>
            <a:ext cx="7385703" cy="1296920"/>
          </a:xfrm>
          <a:prstGeom prst="rect">
            <a:avLst/>
          </a:prstGeom>
        </p:spPr>
      </p:pic>
      <p:pic>
        <p:nvPicPr>
          <p:cNvPr id="5" name="Kuva 4"/>
          <p:cNvPicPr>
            <a:picLocks noChangeAspect="1"/>
          </p:cNvPicPr>
          <p:nvPr/>
        </p:nvPicPr>
        <p:blipFill>
          <a:blip r:embed="rId5"/>
          <a:stretch>
            <a:fillRect/>
          </a:stretch>
        </p:blipFill>
        <p:spPr>
          <a:xfrm>
            <a:off x="838200" y="4934121"/>
            <a:ext cx="7372848" cy="1318686"/>
          </a:xfrm>
          <a:prstGeom prst="rect">
            <a:avLst/>
          </a:prstGeom>
        </p:spPr>
      </p:pic>
      <p:pic>
        <p:nvPicPr>
          <p:cNvPr id="8" name="Kuva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08956" y="2053137"/>
            <a:ext cx="6026460" cy="234962"/>
          </a:xfrm>
          <a:prstGeom prst="rect">
            <a:avLst/>
          </a:prstGeom>
        </p:spPr>
      </p:pic>
      <p:pic>
        <p:nvPicPr>
          <p:cNvPr id="13" name="Kuva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08956" y="4573465"/>
            <a:ext cx="6026460" cy="234962"/>
          </a:xfrm>
          <a:prstGeom prst="rect">
            <a:avLst/>
          </a:prstGeom>
        </p:spPr>
      </p:pic>
      <p:pic>
        <p:nvPicPr>
          <p:cNvPr id="10" name="Kuva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40920" y="2424421"/>
            <a:ext cx="2814320" cy="1475515"/>
          </a:xfrm>
          <a:prstGeom prst="rect">
            <a:avLst/>
          </a:prstGeom>
        </p:spPr>
      </p:pic>
      <p:pic>
        <p:nvPicPr>
          <p:cNvPr id="14" name="Kuva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40920" y="4777292"/>
            <a:ext cx="2833177" cy="1475515"/>
          </a:xfrm>
          <a:prstGeom prst="rect">
            <a:avLst/>
          </a:prstGeom>
        </p:spPr>
      </p:pic>
      <p:sp>
        <p:nvSpPr>
          <p:cNvPr id="6" name="Title 5">
            <a:extLst>
              <a:ext uri="{FF2B5EF4-FFF2-40B4-BE49-F238E27FC236}">
                <a16:creationId xmlns:a16="http://schemas.microsoft.com/office/drawing/2014/main" id="{2F822E0B-626F-464E-BF61-10DABC288464}"/>
              </a:ext>
            </a:extLst>
          </p:cNvPr>
          <p:cNvSpPr>
            <a:spLocks noGrp="1"/>
          </p:cNvSpPr>
          <p:nvPr>
            <p:ph type="title"/>
          </p:nvPr>
        </p:nvSpPr>
        <p:spPr/>
        <p:txBody>
          <a:bodyPr/>
          <a:lstStyle/>
          <a:p>
            <a:pPr algn="l"/>
            <a:r>
              <a:rPr lang="fi-FI" b="0"/>
              <a:t>Esimerkki - ALKOHOLI HEIKENTÄÄ PALAUTUMISTA</a:t>
            </a:r>
          </a:p>
        </p:txBody>
      </p:sp>
    </p:spTree>
    <p:extLst>
      <p:ext uri="{BB962C8B-B14F-4D97-AF65-F5344CB8AC3E}">
        <p14:creationId xmlns:p14="http://schemas.microsoft.com/office/powerpoint/2010/main" val="94700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48" y="328509"/>
            <a:ext cx="11444287" cy="530614"/>
          </a:xfrm>
        </p:spPr>
        <p:txBody>
          <a:bodyPr>
            <a:noAutofit/>
          </a:bodyPr>
          <a:lstStyle/>
          <a:p>
            <a:pPr algn="l"/>
            <a:r>
              <a:rPr lang="fi-FI" b="0" cap="all">
                <a:cs typeface="Arial" charset="0"/>
              </a:rPr>
              <a:t>Esimerkki – Kovatehoisen liikunnan vaikutus </a:t>
            </a:r>
            <a:r>
              <a:rPr lang="fi-FI" b="0" cap="all" err="1">
                <a:cs typeface="Arial" charset="0"/>
              </a:rPr>
              <a:t>yöpalautumiseen</a:t>
            </a:r>
            <a:endParaRPr lang="fi-FI" b="0"/>
          </a:p>
        </p:txBody>
      </p:sp>
      <p:pic>
        <p:nvPicPr>
          <p:cNvPr id="4" name="Kuva 3"/>
          <p:cNvPicPr>
            <a:picLocks noChangeAspect="1"/>
          </p:cNvPicPr>
          <p:nvPr/>
        </p:nvPicPr>
        <p:blipFill>
          <a:blip r:embed="rId3"/>
          <a:stretch>
            <a:fillRect/>
          </a:stretch>
        </p:blipFill>
        <p:spPr>
          <a:xfrm>
            <a:off x="1150815" y="1192326"/>
            <a:ext cx="10009555" cy="3298603"/>
          </a:xfrm>
          <a:prstGeom prst="rect">
            <a:avLst/>
          </a:prstGeom>
        </p:spPr>
      </p:pic>
      <p:pic>
        <p:nvPicPr>
          <p:cNvPr id="7" name="Kuva 6"/>
          <p:cNvPicPr>
            <a:picLocks noChangeAspect="1"/>
          </p:cNvPicPr>
          <p:nvPr/>
        </p:nvPicPr>
        <p:blipFill>
          <a:blip r:embed="rId4"/>
          <a:stretch>
            <a:fillRect/>
          </a:stretch>
        </p:blipFill>
        <p:spPr>
          <a:xfrm>
            <a:off x="6536999" y="4824132"/>
            <a:ext cx="4850015" cy="1224450"/>
          </a:xfrm>
          <a:prstGeom prst="rect">
            <a:avLst/>
          </a:prstGeom>
        </p:spPr>
      </p:pic>
      <p:pic>
        <p:nvPicPr>
          <p:cNvPr id="8" name="Kuva 7"/>
          <p:cNvPicPr>
            <a:picLocks noChangeAspect="1"/>
          </p:cNvPicPr>
          <p:nvPr/>
        </p:nvPicPr>
        <p:blipFill>
          <a:blip r:embed="rId5"/>
          <a:stretch>
            <a:fillRect/>
          </a:stretch>
        </p:blipFill>
        <p:spPr>
          <a:xfrm>
            <a:off x="1431070" y="4824132"/>
            <a:ext cx="4618038" cy="1248431"/>
          </a:xfrm>
          <a:prstGeom prst="rect">
            <a:avLst/>
          </a:prstGeom>
        </p:spPr>
      </p:pic>
    </p:spTree>
    <p:extLst>
      <p:ext uri="{BB962C8B-B14F-4D97-AF65-F5344CB8AC3E}">
        <p14:creationId xmlns:p14="http://schemas.microsoft.com/office/powerpoint/2010/main" val="3171806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E713E26-E1B1-4C29-82E7-05CEE84E4E9B}"/>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tretch>
            <a:fillRect/>
          </a:stretch>
        </p:blipFill>
        <p:spPr>
          <a:xfrm>
            <a:off x="6096000" y="1348"/>
            <a:ext cx="6096000" cy="6855301"/>
          </a:xfrm>
        </p:spPr>
      </p:pic>
      <p:sp>
        <p:nvSpPr>
          <p:cNvPr id="10" name="Title 9">
            <a:extLst>
              <a:ext uri="{FF2B5EF4-FFF2-40B4-BE49-F238E27FC236}">
                <a16:creationId xmlns:a16="http://schemas.microsoft.com/office/drawing/2014/main" id="{EDB75BBA-152C-4FD6-8A28-012D4D9A6551}"/>
              </a:ext>
            </a:extLst>
          </p:cNvPr>
          <p:cNvSpPr>
            <a:spLocks noGrp="1"/>
          </p:cNvSpPr>
          <p:nvPr>
            <p:ph type="title"/>
          </p:nvPr>
        </p:nvSpPr>
        <p:spPr>
          <a:xfrm>
            <a:off x="687567" y="455148"/>
            <a:ext cx="5228864" cy="954456"/>
          </a:xfrm>
        </p:spPr>
        <p:txBody>
          <a:bodyPr/>
          <a:lstStyle/>
          <a:p>
            <a:r>
              <a:rPr lang="fi-FI"/>
              <a:t>Haluatko tietää todellisen kuntotasosi?</a:t>
            </a:r>
            <a:endParaRPr lang="en-GB"/>
          </a:p>
        </p:txBody>
      </p:sp>
      <p:sp>
        <p:nvSpPr>
          <p:cNvPr id="5" name="Slide Number Placeholder 4">
            <a:extLst>
              <a:ext uri="{FF2B5EF4-FFF2-40B4-BE49-F238E27FC236}">
                <a16:creationId xmlns:a16="http://schemas.microsoft.com/office/drawing/2014/main" id="{14AF579C-5CD2-46B1-9AC5-F90B488AD06D}"/>
              </a:ext>
            </a:extLst>
          </p:cNvPr>
          <p:cNvSpPr>
            <a:spLocks noGrp="1"/>
          </p:cNvSpPr>
          <p:nvPr>
            <p:ph type="sldNum" sz="quarter" idx="12"/>
          </p:nvPr>
        </p:nvSpPr>
        <p:spPr/>
        <p:txBody>
          <a:bodyPr/>
          <a:lstStyle/>
          <a:p>
            <a:fld id="{9EB19F1D-2A8F-4A4B-9DCE-6842248F8C29}" type="slidenum">
              <a:rPr lang="en-GB" smtClean="0"/>
              <a:pPr/>
              <a:t>14</a:t>
            </a:fld>
            <a:endParaRPr lang="en-GB"/>
          </a:p>
        </p:txBody>
      </p:sp>
      <p:pic>
        <p:nvPicPr>
          <p:cNvPr id="12" name="Picture 11">
            <a:extLst>
              <a:ext uri="{FF2B5EF4-FFF2-40B4-BE49-F238E27FC236}">
                <a16:creationId xmlns:a16="http://schemas.microsoft.com/office/drawing/2014/main" id="{1EDB12B2-1F8B-41A9-888E-E5B0811AF3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
        <p:nvSpPr>
          <p:cNvPr id="11" name="Content Placeholder 2">
            <a:extLst>
              <a:ext uri="{FF2B5EF4-FFF2-40B4-BE49-F238E27FC236}">
                <a16:creationId xmlns:a16="http://schemas.microsoft.com/office/drawing/2014/main" id="{C4F7754A-7ECE-4BA3-8C67-1093F20721DA}"/>
              </a:ext>
            </a:extLst>
          </p:cNvPr>
          <p:cNvSpPr txBox="1">
            <a:spLocks/>
          </p:cNvSpPr>
          <p:nvPr/>
        </p:nvSpPr>
        <p:spPr>
          <a:xfrm>
            <a:off x="558171" y="1521382"/>
            <a:ext cx="5476695" cy="3797345"/>
          </a:xfrm>
          <a:prstGeom prst="rect">
            <a:avLst/>
          </a:prstGeom>
        </p:spPr>
        <p:txBody>
          <a:bodyPr anchor="t"/>
          <a:lstStyle>
            <a:lvl1pPr marL="180975" indent="-180975" algn="l" defTabSz="914400" rtl="0" eaLnBrk="1" latinLnBrk="0" hangingPunct="1">
              <a:lnSpc>
                <a:spcPct val="90000"/>
              </a:lnSpc>
              <a:spcBef>
                <a:spcPts val="1000"/>
              </a:spcBef>
              <a:buSzPct val="75000"/>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42A21"/>
              </a:buClr>
            </a:pPr>
            <a:r>
              <a:rPr lang="fi-FI" sz="1700"/>
              <a:t>Hyvinvointianalyysin Kuntotaso kertoo maksimaalisen hapenottokykysi (VO2max) eli kestävyyskuntosi.</a:t>
            </a:r>
          </a:p>
          <a:p>
            <a:pPr>
              <a:buClr>
                <a:srgbClr val="E42A21"/>
              </a:buClr>
            </a:pPr>
            <a:r>
              <a:rPr lang="fi-FI" sz="1700"/>
              <a:t>Vain puolen tunnin reipas kävelylenkki mittausjakson aikana riittää.</a:t>
            </a:r>
          </a:p>
          <a:p>
            <a:pPr>
              <a:buClr>
                <a:srgbClr val="E42A21"/>
              </a:buClr>
            </a:pPr>
            <a:r>
              <a:rPr lang="fi-FI" sz="1700"/>
              <a:t>Tarkan tuloksen saamiseksi toteuta kävely tasaisessa maastossa tai juoksumatolla. Vältä kantamuksia, puhumista ja pysähtelyä. Älä juokse tai käytä sauvoja.</a:t>
            </a:r>
            <a:endParaRPr lang="fi-FI" sz="1700">
              <a:cs typeface="Calibri"/>
            </a:endParaRPr>
          </a:p>
          <a:p>
            <a:pPr>
              <a:buClr>
                <a:srgbClr val="E42A21"/>
              </a:buClr>
            </a:pPr>
            <a:r>
              <a:rPr lang="fi-FI" sz="1700">
                <a:cs typeface="Calibri"/>
              </a:rPr>
              <a:t>Merkitse kävely päiväkirjaan.</a:t>
            </a:r>
          </a:p>
          <a:p>
            <a:pPr>
              <a:buClr>
                <a:srgbClr val="E42A21"/>
              </a:buClr>
            </a:pPr>
            <a:r>
              <a:rPr lang="fi-FI" sz="1700"/>
              <a:t>Helppo ja turvallinen tapa mitata kuntotaso – ei vaadi maksimaalista suoritusta.</a:t>
            </a:r>
            <a:endParaRPr lang="fi-FI" sz="1700">
              <a:cs typeface="Calibri"/>
            </a:endParaRPr>
          </a:p>
          <a:p>
            <a:r>
              <a:rPr lang="fi-FI" sz="1700">
                <a:cs typeface="Calibri"/>
              </a:rPr>
              <a:t>Emme suosittele, jos sinulla on kävelyä rajoittava sairaus, beetasalpaajalääkitys tai et</a:t>
            </a:r>
            <a:r>
              <a:rPr lang="fi-FI" sz="1700"/>
              <a:t> pysty kävelemään 2 km matkaa tasaisella vauhdilla.</a:t>
            </a:r>
          </a:p>
          <a:p>
            <a:pPr>
              <a:buClr>
                <a:srgbClr val="E42A21"/>
              </a:buClr>
            </a:pPr>
            <a:endParaRPr lang="fi-FI" sz="1700">
              <a:cs typeface="Calibri"/>
            </a:endParaRPr>
          </a:p>
          <a:p>
            <a:pPr>
              <a:buClr>
                <a:srgbClr val="E42A21"/>
              </a:buClr>
            </a:pPr>
            <a:endParaRPr lang="fi-FI" sz="1700"/>
          </a:p>
          <a:p>
            <a:pPr>
              <a:buClr>
                <a:srgbClr val="E42A21"/>
              </a:buClr>
            </a:pPr>
            <a:endParaRPr lang="fi-FI" sz="1700"/>
          </a:p>
          <a:p>
            <a:pPr>
              <a:buClr>
                <a:srgbClr val="E42A21"/>
              </a:buClr>
            </a:pPr>
            <a:endParaRPr lang="fi-FI" sz="1700">
              <a:cs typeface="Calibri" panose="020F0502020204030204"/>
            </a:endParaRPr>
          </a:p>
          <a:p>
            <a:pPr marL="0" indent="0">
              <a:buClr>
                <a:srgbClr val="E42A21"/>
              </a:buClr>
              <a:buNone/>
            </a:pPr>
            <a:endParaRPr lang="en-GB" sz="1700">
              <a:cs typeface="Calibri" panose="020F0502020204030204"/>
            </a:endParaRPr>
          </a:p>
        </p:txBody>
      </p:sp>
      <p:pic>
        <p:nvPicPr>
          <p:cNvPr id="9" name="Picture 8">
            <a:extLst>
              <a:ext uri="{FF2B5EF4-FFF2-40B4-BE49-F238E27FC236}">
                <a16:creationId xmlns:a16="http://schemas.microsoft.com/office/drawing/2014/main" id="{E915A659-0D1B-734E-A1CB-DBC4B079A510}"/>
              </a:ext>
            </a:extLst>
          </p:cNvPr>
          <p:cNvPicPr>
            <a:picLocks noChangeAspect="1"/>
          </p:cNvPicPr>
          <p:nvPr/>
        </p:nvPicPr>
        <p:blipFill>
          <a:blip r:embed="rId5"/>
          <a:stretch>
            <a:fillRect/>
          </a:stretch>
        </p:blipFill>
        <p:spPr>
          <a:xfrm>
            <a:off x="609006" y="5394126"/>
            <a:ext cx="5125747" cy="1366334"/>
          </a:xfrm>
          <a:prstGeom prst="rect">
            <a:avLst/>
          </a:prstGeom>
        </p:spPr>
      </p:pic>
    </p:spTree>
    <p:extLst>
      <p:ext uri="{BB962C8B-B14F-4D97-AF65-F5344CB8AC3E}">
        <p14:creationId xmlns:p14="http://schemas.microsoft.com/office/powerpoint/2010/main" val="2341913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490CF4-C319-447D-A057-42F94057265E}"/>
              </a:ext>
            </a:extLst>
          </p:cNvPr>
          <p:cNvSpPr>
            <a:spLocks noGrp="1"/>
          </p:cNvSpPr>
          <p:nvPr>
            <p:ph type="title"/>
          </p:nvPr>
        </p:nvSpPr>
        <p:spPr/>
        <p:txBody>
          <a:bodyPr/>
          <a:lstStyle/>
          <a:p>
            <a:r>
              <a:rPr lang="en-GB"/>
              <a:t>Hyvinvointianalyysi käytännössä</a:t>
            </a:r>
            <a:endParaRPr lang="en-FI"/>
          </a:p>
        </p:txBody>
      </p:sp>
      <p:sp>
        <p:nvSpPr>
          <p:cNvPr id="5" name="Dian numeron paikkamerkki 4">
            <a:extLst>
              <a:ext uri="{FF2B5EF4-FFF2-40B4-BE49-F238E27FC236}">
                <a16:creationId xmlns:a16="http://schemas.microsoft.com/office/drawing/2014/main" id="{D8AF8330-FBE5-4848-9B81-6FC3C52FA166}"/>
              </a:ext>
            </a:extLst>
          </p:cNvPr>
          <p:cNvSpPr>
            <a:spLocks noGrp="1"/>
          </p:cNvSpPr>
          <p:nvPr>
            <p:ph type="sldNum" sz="quarter" idx="12"/>
          </p:nvPr>
        </p:nvSpPr>
        <p:spPr/>
        <p:txBody>
          <a:bodyPr/>
          <a:lstStyle/>
          <a:p>
            <a:fld id="{9EB19F1D-2A8F-4A4B-9DCE-6842248F8C29}" type="slidenum">
              <a:rPr lang="en-GB" smtClean="0"/>
              <a:t>15</a:t>
            </a:fld>
            <a:endParaRPr lang="en-GB"/>
          </a:p>
        </p:txBody>
      </p:sp>
      <p:pic>
        <p:nvPicPr>
          <p:cNvPr id="24" name="Kuva 3">
            <a:extLst>
              <a:ext uri="{FF2B5EF4-FFF2-40B4-BE49-F238E27FC236}">
                <a16:creationId xmlns:a16="http://schemas.microsoft.com/office/drawing/2014/main" id="{3B2A5FA4-A1F5-9B49-9873-B2A3D3F81B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26030" y="2057356"/>
            <a:ext cx="1666205" cy="1666205"/>
          </a:xfrm>
          <a:prstGeom prst="ellipse">
            <a:avLst/>
          </a:prstGeom>
        </p:spPr>
      </p:pic>
      <p:pic>
        <p:nvPicPr>
          <p:cNvPr id="25" name="Picture 24">
            <a:extLst>
              <a:ext uri="{FF2B5EF4-FFF2-40B4-BE49-F238E27FC236}">
                <a16:creationId xmlns:a16="http://schemas.microsoft.com/office/drawing/2014/main" id="{9B4A7845-20E1-FB43-999B-3C65EA6FC80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04335" y="2011328"/>
            <a:ext cx="1760781" cy="1754307"/>
          </a:xfrm>
          <a:prstGeom prst="rect">
            <a:avLst/>
          </a:prstGeom>
        </p:spPr>
      </p:pic>
      <p:pic>
        <p:nvPicPr>
          <p:cNvPr id="26" name="Picture 25">
            <a:extLst>
              <a:ext uri="{FF2B5EF4-FFF2-40B4-BE49-F238E27FC236}">
                <a16:creationId xmlns:a16="http://schemas.microsoft.com/office/drawing/2014/main" id="{7271C5C5-8EDE-C145-8A75-7AB3D9BE4F2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401858" y="2015497"/>
            <a:ext cx="1718526" cy="1716034"/>
          </a:xfrm>
          <a:prstGeom prst="rect">
            <a:avLst/>
          </a:prstGeom>
        </p:spPr>
      </p:pic>
      <p:pic>
        <p:nvPicPr>
          <p:cNvPr id="27" name="Picture 26">
            <a:extLst>
              <a:ext uri="{FF2B5EF4-FFF2-40B4-BE49-F238E27FC236}">
                <a16:creationId xmlns:a16="http://schemas.microsoft.com/office/drawing/2014/main" id="{1A22D74F-51C6-6741-9765-4C799CF8399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051449" y="2043869"/>
            <a:ext cx="1703701" cy="1676836"/>
          </a:xfrm>
          <a:prstGeom prst="rect">
            <a:avLst/>
          </a:prstGeom>
        </p:spPr>
      </p:pic>
      <p:sp>
        <p:nvSpPr>
          <p:cNvPr id="28" name="TextBox 7">
            <a:extLst>
              <a:ext uri="{FF2B5EF4-FFF2-40B4-BE49-F238E27FC236}">
                <a16:creationId xmlns:a16="http://schemas.microsoft.com/office/drawing/2014/main" id="{85E16586-98D3-0747-AA58-95E9E6E152DF}"/>
              </a:ext>
            </a:extLst>
          </p:cNvPr>
          <p:cNvSpPr txBox="1">
            <a:spLocks noChangeArrowheads="1"/>
          </p:cNvSpPr>
          <p:nvPr/>
        </p:nvSpPr>
        <p:spPr bwMode="auto">
          <a:xfrm>
            <a:off x="3160685" y="3970446"/>
            <a:ext cx="30152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fi-FI" sz="1700">
                <a:solidFill>
                  <a:srgbClr val="E32A16"/>
                </a:solidFill>
                <a:latin typeface="+mn-lt"/>
              </a:rPr>
              <a:t>TULOKSET</a:t>
            </a:r>
          </a:p>
        </p:txBody>
      </p:sp>
      <p:sp>
        <p:nvSpPr>
          <p:cNvPr id="29" name="TextBox 8">
            <a:extLst>
              <a:ext uri="{FF2B5EF4-FFF2-40B4-BE49-F238E27FC236}">
                <a16:creationId xmlns:a16="http://schemas.microsoft.com/office/drawing/2014/main" id="{BAB30056-D945-224B-84C2-04F0F82049EE}"/>
              </a:ext>
            </a:extLst>
          </p:cNvPr>
          <p:cNvSpPr txBox="1">
            <a:spLocks noChangeArrowheads="1"/>
          </p:cNvSpPr>
          <p:nvPr/>
        </p:nvSpPr>
        <p:spPr bwMode="auto">
          <a:xfrm>
            <a:off x="6241705" y="3970446"/>
            <a:ext cx="245343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fi-FI" sz="1700">
                <a:solidFill>
                  <a:srgbClr val="E32A16"/>
                </a:solidFill>
                <a:latin typeface="+mn-lt"/>
              </a:rPr>
              <a:t>VALMENNUSHETKI</a:t>
            </a:r>
          </a:p>
        </p:txBody>
      </p:sp>
      <p:sp>
        <p:nvSpPr>
          <p:cNvPr id="30" name="TextBox 29">
            <a:extLst>
              <a:ext uri="{FF2B5EF4-FFF2-40B4-BE49-F238E27FC236}">
                <a16:creationId xmlns:a16="http://schemas.microsoft.com/office/drawing/2014/main" id="{D72AAACA-34A1-BF46-8413-1759B4963749}"/>
              </a:ext>
            </a:extLst>
          </p:cNvPr>
          <p:cNvSpPr txBox="1">
            <a:spLocks noChangeArrowheads="1"/>
          </p:cNvSpPr>
          <p:nvPr/>
        </p:nvSpPr>
        <p:spPr bwMode="auto">
          <a:xfrm>
            <a:off x="654050" y="3965684"/>
            <a:ext cx="248602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fi-FI" sz="1700">
                <a:solidFill>
                  <a:srgbClr val="E32A16"/>
                </a:solidFill>
              </a:rPr>
              <a:t>MITTAUS</a:t>
            </a:r>
          </a:p>
        </p:txBody>
      </p:sp>
      <p:sp>
        <p:nvSpPr>
          <p:cNvPr id="31" name="TextBox 30">
            <a:extLst>
              <a:ext uri="{FF2B5EF4-FFF2-40B4-BE49-F238E27FC236}">
                <a16:creationId xmlns:a16="http://schemas.microsoft.com/office/drawing/2014/main" id="{6F7729A2-DAE6-B446-AACC-35AA3C3227F6}"/>
              </a:ext>
            </a:extLst>
          </p:cNvPr>
          <p:cNvSpPr txBox="1">
            <a:spLocks noChangeArrowheads="1"/>
          </p:cNvSpPr>
          <p:nvPr/>
        </p:nvSpPr>
        <p:spPr bwMode="auto">
          <a:xfrm>
            <a:off x="8917144" y="3960693"/>
            <a:ext cx="268795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fi-FI" sz="1700">
                <a:solidFill>
                  <a:srgbClr val="E32A16"/>
                </a:solidFill>
                <a:latin typeface="+mn-lt"/>
              </a:rPr>
              <a:t>TOIMENPITEET</a:t>
            </a:r>
          </a:p>
        </p:txBody>
      </p:sp>
      <p:sp>
        <p:nvSpPr>
          <p:cNvPr id="32" name="Rectangle 31">
            <a:extLst>
              <a:ext uri="{FF2B5EF4-FFF2-40B4-BE49-F238E27FC236}">
                <a16:creationId xmlns:a16="http://schemas.microsoft.com/office/drawing/2014/main" id="{942721F1-6E6F-CB4D-8111-E6B40F60B160}"/>
              </a:ext>
            </a:extLst>
          </p:cNvPr>
          <p:cNvSpPr/>
          <p:nvPr/>
        </p:nvSpPr>
        <p:spPr>
          <a:xfrm>
            <a:off x="8991631" y="4309675"/>
            <a:ext cx="2517375" cy="784830"/>
          </a:xfrm>
          <a:prstGeom prst="rect">
            <a:avLst/>
          </a:prstGeom>
          <a:noFill/>
        </p:spPr>
        <p:txBody>
          <a:bodyPr wrap="square">
            <a:spAutoFit/>
          </a:bodyPr>
          <a:lstStyle/>
          <a:p>
            <a:pPr algn="ctr">
              <a:defRPr/>
            </a:pPr>
            <a:r>
              <a:rPr lang="fi-FI" sz="1500"/>
              <a:t>Täsmälliset tavoitteet motivoivat tekemään pysyviä elämäntapamuutoksia. </a:t>
            </a:r>
          </a:p>
        </p:txBody>
      </p:sp>
      <p:sp>
        <p:nvSpPr>
          <p:cNvPr id="33" name="Rectangle 32">
            <a:extLst>
              <a:ext uri="{FF2B5EF4-FFF2-40B4-BE49-F238E27FC236}">
                <a16:creationId xmlns:a16="http://schemas.microsoft.com/office/drawing/2014/main" id="{17B9B1E4-9841-5F4F-B1A7-F24BB87E14D7}"/>
              </a:ext>
            </a:extLst>
          </p:cNvPr>
          <p:cNvSpPr/>
          <p:nvPr/>
        </p:nvSpPr>
        <p:spPr>
          <a:xfrm>
            <a:off x="816494" y="4309675"/>
            <a:ext cx="2181747" cy="1015663"/>
          </a:xfrm>
          <a:prstGeom prst="rect">
            <a:avLst/>
          </a:prstGeom>
        </p:spPr>
        <p:txBody>
          <a:bodyPr wrap="square">
            <a:spAutoFit/>
          </a:bodyPr>
          <a:lstStyle/>
          <a:p>
            <a:pPr algn="ctr">
              <a:defRPr/>
            </a:pPr>
            <a:r>
              <a:rPr lang="fi-FI" sz="1500"/>
              <a:t>3 vrk mittaus työssä, vapaa-ajalla ja nukkuessa. Päiväkirja täydentää mittausta.</a:t>
            </a:r>
          </a:p>
        </p:txBody>
      </p:sp>
      <p:sp>
        <p:nvSpPr>
          <p:cNvPr id="34" name="Rectangle 33">
            <a:extLst>
              <a:ext uri="{FF2B5EF4-FFF2-40B4-BE49-F238E27FC236}">
                <a16:creationId xmlns:a16="http://schemas.microsoft.com/office/drawing/2014/main" id="{3DF557C1-24D8-BA4B-8BE7-44938F77FAC2}"/>
              </a:ext>
            </a:extLst>
          </p:cNvPr>
          <p:cNvSpPr/>
          <p:nvPr/>
        </p:nvSpPr>
        <p:spPr>
          <a:xfrm>
            <a:off x="6240014" y="4299768"/>
            <a:ext cx="2453440" cy="784830"/>
          </a:xfrm>
          <a:prstGeom prst="rect">
            <a:avLst/>
          </a:prstGeom>
        </p:spPr>
        <p:txBody>
          <a:bodyPr wrap="square">
            <a:spAutoFit/>
          </a:bodyPr>
          <a:lstStyle/>
          <a:p>
            <a:pPr algn="ctr" fontAlgn="t"/>
            <a:r>
              <a:rPr lang="fi-FI" sz="1500"/>
              <a:t>Saat palautteen ja toimenpidesuositukset hyvinvointisi parantamiseksi.</a:t>
            </a:r>
          </a:p>
        </p:txBody>
      </p:sp>
      <p:sp>
        <p:nvSpPr>
          <p:cNvPr id="35" name="Rectangle 34">
            <a:extLst>
              <a:ext uri="{FF2B5EF4-FFF2-40B4-BE49-F238E27FC236}">
                <a16:creationId xmlns:a16="http://schemas.microsoft.com/office/drawing/2014/main" id="{F1CF9DD9-82CF-6345-8FEE-35922D1D81C5}"/>
              </a:ext>
            </a:extLst>
          </p:cNvPr>
          <p:cNvSpPr/>
          <p:nvPr/>
        </p:nvSpPr>
        <p:spPr>
          <a:xfrm>
            <a:off x="3365224" y="4311004"/>
            <a:ext cx="2667894" cy="1015663"/>
          </a:xfrm>
          <a:prstGeom prst="rect">
            <a:avLst/>
          </a:prstGeom>
        </p:spPr>
        <p:txBody>
          <a:bodyPr wrap="square">
            <a:spAutoFit/>
          </a:bodyPr>
          <a:lstStyle/>
          <a:p>
            <a:pPr algn="ctr" fontAlgn="t"/>
            <a:r>
              <a:rPr lang="fi-FI" sz="1500"/>
              <a:t>Näe hyvinvointiisi vaikuttavat tekijät henkilökohtaiselta raportilta. Työnantaja ei näe tuloksiasi.</a:t>
            </a:r>
          </a:p>
        </p:txBody>
      </p:sp>
      <p:sp>
        <p:nvSpPr>
          <p:cNvPr id="18" name="Ellipsi 6">
            <a:extLst>
              <a:ext uri="{FF2B5EF4-FFF2-40B4-BE49-F238E27FC236}">
                <a16:creationId xmlns:a16="http://schemas.microsoft.com/office/drawing/2014/main" id="{946DA990-FB90-7F40-AF33-70EC8E539F8D}"/>
              </a:ext>
            </a:extLst>
          </p:cNvPr>
          <p:cNvSpPr/>
          <p:nvPr/>
        </p:nvSpPr>
        <p:spPr>
          <a:xfrm>
            <a:off x="1633552" y="3449421"/>
            <a:ext cx="504825" cy="503237"/>
          </a:xfrm>
          <a:prstGeom prst="ellipse">
            <a:avLst/>
          </a:prstGeom>
          <a:solidFill>
            <a:srgbClr val="E32A21"/>
          </a:solidFill>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ct val="70000"/>
              </a:lnSpc>
              <a:spcBef>
                <a:spcPts val="0"/>
              </a:spcBef>
              <a:spcAft>
                <a:spcPts val="0"/>
              </a:spcAft>
              <a:defRPr/>
            </a:pPr>
            <a:r>
              <a:rPr lang="fi-FI" sz="2000"/>
              <a:t>1</a:t>
            </a:r>
          </a:p>
        </p:txBody>
      </p:sp>
      <p:sp>
        <p:nvSpPr>
          <p:cNvPr id="19" name="Ellipsi 6">
            <a:extLst>
              <a:ext uri="{FF2B5EF4-FFF2-40B4-BE49-F238E27FC236}">
                <a16:creationId xmlns:a16="http://schemas.microsoft.com/office/drawing/2014/main" id="{5C1B9D48-9E91-9744-B70F-0344D4603086}"/>
              </a:ext>
            </a:extLst>
          </p:cNvPr>
          <p:cNvSpPr/>
          <p:nvPr/>
        </p:nvSpPr>
        <p:spPr>
          <a:xfrm>
            <a:off x="4432312" y="3449421"/>
            <a:ext cx="504825" cy="503237"/>
          </a:xfrm>
          <a:prstGeom prst="ellipse">
            <a:avLst/>
          </a:prstGeom>
          <a:solidFill>
            <a:srgbClr val="E32A21"/>
          </a:solidFill>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ct val="70000"/>
              </a:lnSpc>
              <a:spcBef>
                <a:spcPts val="0"/>
              </a:spcBef>
              <a:spcAft>
                <a:spcPts val="0"/>
              </a:spcAft>
              <a:defRPr/>
            </a:pPr>
            <a:r>
              <a:rPr lang="fi-FI" sz="2000"/>
              <a:t>2</a:t>
            </a:r>
          </a:p>
        </p:txBody>
      </p:sp>
      <p:sp>
        <p:nvSpPr>
          <p:cNvPr id="20" name="Ellipsi 6">
            <a:extLst>
              <a:ext uri="{FF2B5EF4-FFF2-40B4-BE49-F238E27FC236}">
                <a16:creationId xmlns:a16="http://schemas.microsoft.com/office/drawing/2014/main" id="{8D50EE8B-B141-7647-8FFB-E0F397A3A1BA}"/>
              </a:ext>
            </a:extLst>
          </p:cNvPr>
          <p:cNvSpPr/>
          <p:nvPr/>
        </p:nvSpPr>
        <p:spPr>
          <a:xfrm>
            <a:off x="7254865" y="3446710"/>
            <a:ext cx="504825" cy="503237"/>
          </a:xfrm>
          <a:prstGeom prst="ellipse">
            <a:avLst/>
          </a:prstGeom>
          <a:solidFill>
            <a:srgbClr val="E32A21"/>
          </a:solidFill>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ct val="70000"/>
              </a:lnSpc>
              <a:spcBef>
                <a:spcPts val="0"/>
              </a:spcBef>
              <a:spcAft>
                <a:spcPts val="0"/>
              </a:spcAft>
              <a:defRPr/>
            </a:pPr>
            <a:r>
              <a:rPr lang="fi-FI" sz="2000"/>
              <a:t>3</a:t>
            </a:r>
          </a:p>
        </p:txBody>
      </p:sp>
      <p:sp>
        <p:nvSpPr>
          <p:cNvPr id="21" name="Ellipsi 6">
            <a:extLst>
              <a:ext uri="{FF2B5EF4-FFF2-40B4-BE49-F238E27FC236}">
                <a16:creationId xmlns:a16="http://schemas.microsoft.com/office/drawing/2014/main" id="{2071AAD9-268B-BE47-998C-594161E8BD15}"/>
              </a:ext>
            </a:extLst>
          </p:cNvPr>
          <p:cNvSpPr/>
          <p:nvPr/>
        </p:nvSpPr>
        <p:spPr>
          <a:xfrm>
            <a:off x="10077418" y="3446709"/>
            <a:ext cx="504825" cy="503237"/>
          </a:xfrm>
          <a:prstGeom prst="ellipse">
            <a:avLst/>
          </a:prstGeom>
          <a:solidFill>
            <a:srgbClr val="E32A21"/>
          </a:solidFill>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ct val="70000"/>
              </a:lnSpc>
              <a:spcBef>
                <a:spcPts val="0"/>
              </a:spcBef>
              <a:spcAft>
                <a:spcPts val="0"/>
              </a:spcAft>
              <a:defRPr/>
            </a:pPr>
            <a:r>
              <a:rPr lang="fi-FI" sz="2000"/>
              <a:t>4</a:t>
            </a:r>
          </a:p>
        </p:txBody>
      </p:sp>
    </p:spTree>
    <p:extLst>
      <p:ext uri="{BB962C8B-B14F-4D97-AF65-F5344CB8AC3E}">
        <p14:creationId xmlns:p14="http://schemas.microsoft.com/office/powerpoint/2010/main" val="1269254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605A0-0D37-43AF-833C-9ECF5C70C38A}"/>
              </a:ext>
            </a:extLst>
          </p:cNvPr>
          <p:cNvSpPr>
            <a:spLocks noGrp="1"/>
          </p:cNvSpPr>
          <p:nvPr>
            <p:ph type="title"/>
          </p:nvPr>
        </p:nvSpPr>
        <p:spPr>
          <a:xfrm>
            <a:off x="654049" y="488183"/>
            <a:ext cx="10373488" cy="682625"/>
          </a:xfrm>
        </p:spPr>
        <p:txBody>
          <a:bodyPr/>
          <a:lstStyle/>
          <a:p>
            <a:r>
              <a:rPr lang="fi-FI"/>
              <a:t>Mittauksen Aloittaminen</a:t>
            </a:r>
            <a:endParaRPr lang="en-GB">
              <a:cs typeface="Calibri" panose="020F0502020204030204"/>
            </a:endParaRPr>
          </a:p>
        </p:txBody>
      </p:sp>
      <p:sp>
        <p:nvSpPr>
          <p:cNvPr id="5" name="Slide Number Placeholder 4">
            <a:extLst>
              <a:ext uri="{FF2B5EF4-FFF2-40B4-BE49-F238E27FC236}">
                <a16:creationId xmlns:a16="http://schemas.microsoft.com/office/drawing/2014/main" id="{306DF824-CF84-41A2-A407-244C734557D0}"/>
              </a:ext>
            </a:extLst>
          </p:cNvPr>
          <p:cNvSpPr>
            <a:spLocks noGrp="1"/>
          </p:cNvSpPr>
          <p:nvPr>
            <p:ph type="sldNum" sz="quarter" idx="12"/>
          </p:nvPr>
        </p:nvSpPr>
        <p:spPr/>
        <p:txBody>
          <a:bodyPr/>
          <a:lstStyle/>
          <a:p>
            <a:fld id="{9EB19F1D-2A8F-4A4B-9DCE-6842248F8C29}" type="slidenum">
              <a:rPr lang="en-GB" smtClean="0"/>
              <a:t>16</a:t>
            </a:fld>
            <a:endParaRPr lang="en-GB"/>
          </a:p>
        </p:txBody>
      </p:sp>
      <p:pic>
        <p:nvPicPr>
          <p:cNvPr id="8" name="Kuva 4">
            <a:extLst>
              <a:ext uri="{FF2B5EF4-FFF2-40B4-BE49-F238E27FC236}">
                <a16:creationId xmlns:a16="http://schemas.microsoft.com/office/drawing/2014/main" id="{49CFA554-F621-914D-8A3C-1AB14A8DB39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408353" y="3081100"/>
            <a:ext cx="8864879" cy="4099527"/>
          </a:xfrm>
          <a:prstGeom prst="rect">
            <a:avLst/>
          </a:prstGeom>
        </p:spPr>
      </p:pic>
      <p:sp>
        <p:nvSpPr>
          <p:cNvPr id="9" name="Content Placeholder 2">
            <a:extLst>
              <a:ext uri="{FF2B5EF4-FFF2-40B4-BE49-F238E27FC236}">
                <a16:creationId xmlns:a16="http://schemas.microsoft.com/office/drawing/2014/main" id="{65505BF9-380E-C94F-93D5-0A9ED0ED4B24}"/>
              </a:ext>
            </a:extLst>
          </p:cNvPr>
          <p:cNvSpPr txBox="1">
            <a:spLocks/>
          </p:cNvSpPr>
          <p:nvPr/>
        </p:nvSpPr>
        <p:spPr>
          <a:xfrm>
            <a:off x="654049" y="1191942"/>
            <a:ext cx="10553474" cy="1889157"/>
          </a:xfrm>
          <a:prstGeom prst="rect">
            <a:avLst/>
          </a:prstGeom>
        </p:spPr>
        <p:txBody>
          <a:bodyPr/>
          <a:lstStyle>
            <a:lvl1pPr marL="180975" indent="-180975" algn="l" defTabSz="914400" rtl="0" eaLnBrk="1" latinLnBrk="0" hangingPunct="1">
              <a:lnSpc>
                <a:spcPct val="90000"/>
              </a:lnSpc>
              <a:spcBef>
                <a:spcPts val="1000"/>
              </a:spcBef>
              <a:buSzPct val="75000"/>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42A21"/>
              </a:buClr>
            </a:pPr>
            <a:r>
              <a:rPr lang="fi-FI" sz="1700"/>
              <a:t>Saat mittausjakson alussa sähköpostiviestin osoitteesta </a:t>
            </a:r>
            <a:r>
              <a:rPr lang="fi-FI" sz="1700" i="1"/>
              <a:t>service@firstbeat.fi</a:t>
            </a:r>
            <a:r>
              <a:rPr lang="fi-FI" sz="1700"/>
              <a:t>, josta löydät linkin Hyvinvointianalyysin tilaamiseen sekä taustatietojen ja päiväkirjan täyttämiseen.</a:t>
            </a:r>
          </a:p>
          <a:p>
            <a:pPr>
              <a:buClr>
                <a:srgbClr val="E42A21"/>
              </a:buClr>
            </a:pPr>
            <a:r>
              <a:rPr lang="fi-FI" sz="1700"/>
              <a:t>Aloita mittaus viimeistään viikon kuluessa mittalaitteen saapumisesta.</a:t>
            </a:r>
          </a:p>
          <a:p>
            <a:pPr>
              <a:buClr>
                <a:srgbClr val="E42A21"/>
              </a:buClr>
            </a:pPr>
            <a:r>
              <a:rPr lang="fi-FI" sz="1700"/>
              <a:t>Mittaus kestää yhtäjaksoisesti kolme vuorokautta. Aloita ja lopeta mittaus aamulla heti herättyäsi.</a:t>
            </a:r>
          </a:p>
          <a:p>
            <a:pPr>
              <a:buClr>
                <a:srgbClr val="E42A21"/>
              </a:buClr>
            </a:pPr>
            <a:r>
              <a:rPr lang="fi-FI" sz="1700">
                <a:hlinkClick r:id="rId4"/>
              </a:rPr>
              <a:t>Katso videolta</a:t>
            </a:r>
            <a:r>
              <a:rPr lang="fi-FI" sz="1700"/>
              <a:t>, miten käytät Hyvinvointianalyysin mittalaitetta ja </a:t>
            </a:r>
            <a:r>
              <a:rPr lang="fi-FI" sz="1700">
                <a:hlinkClick r:id="rId5"/>
              </a:rPr>
              <a:t>lue lisää mittauksen hyödyistä</a:t>
            </a:r>
            <a:r>
              <a:rPr lang="fi-FI" sz="1700"/>
              <a:t>. </a:t>
            </a:r>
          </a:p>
          <a:p>
            <a:pPr marL="0" indent="0">
              <a:buClr>
                <a:srgbClr val="E42A21"/>
              </a:buClr>
              <a:buNone/>
            </a:pPr>
            <a:endParaRPr lang="en-GB" sz="1700"/>
          </a:p>
        </p:txBody>
      </p:sp>
      <p:sp>
        <p:nvSpPr>
          <p:cNvPr id="3" name="TextBox 2">
            <a:extLst>
              <a:ext uri="{FF2B5EF4-FFF2-40B4-BE49-F238E27FC236}">
                <a16:creationId xmlns:a16="http://schemas.microsoft.com/office/drawing/2014/main" id="{1AE0F0F3-535E-9D4E-BD8F-8FF8BBC0A0A9}"/>
              </a:ext>
            </a:extLst>
          </p:cNvPr>
          <p:cNvSpPr txBox="1"/>
          <p:nvPr/>
        </p:nvSpPr>
        <p:spPr>
          <a:xfrm>
            <a:off x="5840792" y="5583574"/>
            <a:ext cx="1880997" cy="1015663"/>
          </a:xfrm>
          <a:prstGeom prst="rect">
            <a:avLst/>
          </a:prstGeom>
          <a:solidFill>
            <a:schemeClr val="bg1"/>
          </a:solidFill>
        </p:spPr>
        <p:txBody>
          <a:bodyPr wrap="square" rtlCol="0">
            <a:spAutoFit/>
          </a:bodyPr>
          <a:lstStyle/>
          <a:p>
            <a:r>
              <a:rPr lang="fi-FI" sz="1200">
                <a:solidFill>
                  <a:schemeClr val="tx1">
                    <a:lumMod val="75000"/>
                    <a:lumOff val="25000"/>
                  </a:schemeClr>
                </a:solidFill>
              </a:rPr>
              <a:t>3. Kiinnitä mittalaitteen isompi osa oikealle solisluun alle ja pienempi vasemmalle kylkikaareen. </a:t>
            </a:r>
          </a:p>
          <a:p>
            <a:endParaRPr lang="fi-FI" sz="1200">
              <a:solidFill>
                <a:schemeClr val="tx1">
                  <a:lumMod val="75000"/>
                  <a:lumOff val="25000"/>
                </a:schemeClr>
              </a:solidFill>
            </a:endParaRPr>
          </a:p>
        </p:txBody>
      </p:sp>
    </p:spTree>
    <p:extLst>
      <p:ext uri="{BB962C8B-B14F-4D97-AF65-F5344CB8AC3E}">
        <p14:creationId xmlns:p14="http://schemas.microsoft.com/office/powerpoint/2010/main" val="1925799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8FA37BEA-5977-49D3-B672-EA5D4EC92B26}"/>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tretch>
            <a:fillRect/>
          </a:stretch>
        </p:blipFill>
        <p:spPr>
          <a:xfrm>
            <a:off x="6096000" y="1349"/>
            <a:ext cx="6096000" cy="6855301"/>
          </a:xfrm>
        </p:spPr>
      </p:pic>
      <p:sp>
        <p:nvSpPr>
          <p:cNvPr id="10" name="Title 9">
            <a:extLst>
              <a:ext uri="{FF2B5EF4-FFF2-40B4-BE49-F238E27FC236}">
                <a16:creationId xmlns:a16="http://schemas.microsoft.com/office/drawing/2014/main" id="{EDB75BBA-152C-4FD6-8A28-012D4D9A6551}"/>
              </a:ext>
            </a:extLst>
          </p:cNvPr>
          <p:cNvSpPr>
            <a:spLocks noGrp="1"/>
          </p:cNvSpPr>
          <p:nvPr>
            <p:ph type="title"/>
          </p:nvPr>
        </p:nvSpPr>
        <p:spPr/>
        <p:txBody>
          <a:bodyPr/>
          <a:lstStyle/>
          <a:p>
            <a:r>
              <a:rPr lang="fi-FI"/>
              <a:t>Mittauksen aikana</a:t>
            </a:r>
            <a:endParaRPr lang="en-GB"/>
          </a:p>
        </p:txBody>
      </p:sp>
      <p:sp>
        <p:nvSpPr>
          <p:cNvPr id="5" name="Slide Number Placeholder 4">
            <a:extLst>
              <a:ext uri="{FF2B5EF4-FFF2-40B4-BE49-F238E27FC236}">
                <a16:creationId xmlns:a16="http://schemas.microsoft.com/office/drawing/2014/main" id="{14AF579C-5CD2-46B1-9AC5-F90B488AD06D}"/>
              </a:ext>
            </a:extLst>
          </p:cNvPr>
          <p:cNvSpPr>
            <a:spLocks noGrp="1"/>
          </p:cNvSpPr>
          <p:nvPr>
            <p:ph type="sldNum" sz="quarter" idx="12"/>
          </p:nvPr>
        </p:nvSpPr>
        <p:spPr/>
        <p:txBody>
          <a:bodyPr/>
          <a:lstStyle/>
          <a:p>
            <a:fld id="{9EB19F1D-2A8F-4A4B-9DCE-6842248F8C29}" type="slidenum">
              <a:rPr lang="en-GB" smtClean="0"/>
              <a:pPr/>
              <a:t>17</a:t>
            </a:fld>
            <a:endParaRPr lang="en-GB"/>
          </a:p>
        </p:txBody>
      </p:sp>
      <p:pic>
        <p:nvPicPr>
          <p:cNvPr id="12" name="Picture 11">
            <a:extLst>
              <a:ext uri="{FF2B5EF4-FFF2-40B4-BE49-F238E27FC236}">
                <a16:creationId xmlns:a16="http://schemas.microsoft.com/office/drawing/2014/main" id="{1EDB12B2-1F8B-41A9-888E-E5B0811AF3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
        <p:nvSpPr>
          <p:cNvPr id="11" name="Content Placeholder 2">
            <a:extLst>
              <a:ext uri="{FF2B5EF4-FFF2-40B4-BE49-F238E27FC236}">
                <a16:creationId xmlns:a16="http://schemas.microsoft.com/office/drawing/2014/main" id="{C4F7754A-7ECE-4BA3-8C67-1093F20721DA}"/>
              </a:ext>
            </a:extLst>
          </p:cNvPr>
          <p:cNvSpPr txBox="1">
            <a:spLocks/>
          </p:cNvSpPr>
          <p:nvPr/>
        </p:nvSpPr>
        <p:spPr>
          <a:xfrm>
            <a:off x="658812" y="1419224"/>
            <a:ext cx="5437188" cy="5022057"/>
          </a:xfrm>
          <a:prstGeom prst="rect">
            <a:avLst/>
          </a:prstGeom>
        </p:spPr>
        <p:txBody>
          <a:bodyPr anchor="t"/>
          <a:lstStyle>
            <a:lvl1pPr marL="180975" indent="-180975" algn="l" defTabSz="914400" rtl="0" eaLnBrk="1" latinLnBrk="0" hangingPunct="1">
              <a:lnSpc>
                <a:spcPct val="90000"/>
              </a:lnSpc>
              <a:spcBef>
                <a:spcPts val="1000"/>
              </a:spcBef>
              <a:buSzPct val="75000"/>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42A21"/>
              </a:buClr>
            </a:pPr>
            <a:r>
              <a:rPr lang="fi-FI" sz="1700">
                <a:cs typeface="Calibri"/>
              </a:rPr>
              <a:t>Elä normaalisti – tarkoitus on tutustua arkeesi.</a:t>
            </a:r>
            <a:br>
              <a:rPr lang="fi-FI" sz="1700">
                <a:cs typeface="Calibri" panose="020F0502020204030204" pitchFamily="34" charset="0"/>
              </a:rPr>
            </a:br>
            <a:endParaRPr lang="fi-FI" sz="1700">
              <a:cs typeface="Calibri" panose="020F0502020204030204" pitchFamily="34" charset="0"/>
            </a:endParaRPr>
          </a:p>
          <a:p>
            <a:pPr>
              <a:buClr>
                <a:srgbClr val="E42A21"/>
              </a:buClr>
            </a:pPr>
            <a:r>
              <a:rPr lang="fi-FI" sz="1700">
                <a:cs typeface="Calibri"/>
              </a:rPr>
              <a:t>Täytä päiväkirjaa kätevästi tietokoneesi tai puhelimesi selaimessa.</a:t>
            </a:r>
            <a:br>
              <a:rPr lang="fi-FI" sz="1700">
                <a:cs typeface="Calibri" panose="020F0502020204030204" pitchFamily="34" charset="0"/>
              </a:rPr>
            </a:br>
            <a:endParaRPr lang="fi-FI" sz="1700">
              <a:cs typeface="Calibri" panose="020F0502020204030204" pitchFamily="34" charset="0"/>
            </a:endParaRPr>
          </a:p>
          <a:p>
            <a:pPr>
              <a:buClr>
                <a:srgbClr val="E42A21"/>
              </a:buClr>
            </a:pPr>
            <a:r>
              <a:rPr lang="fi-FI" sz="1700">
                <a:cs typeface="Calibri"/>
              </a:rPr>
              <a:t>Vaihda elektrodit kerran päivässä, esim. suihkun yhteydessä tai jos ne irtoavat kesken mittauksen.</a:t>
            </a:r>
          </a:p>
          <a:p>
            <a:pPr marL="0" indent="0">
              <a:buClr>
                <a:srgbClr val="E42A21"/>
              </a:buClr>
              <a:buNone/>
            </a:pPr>
            <a:endParaRPr lang="fi-FI" sz="1700">
              <a:cs typeface="Calibri" panose="020F0502020204030204" pitchFamily="34" charset="0"/>
            </a:endParaRPr>
          </a:p>
          <a:p>
            <a:pPr>
              <a:buClr>
                <a:srgbClr val="E42A21"/>
              </a:buClr>
            </a:pPr>
            <a:r>
              <a:rPr lang="fi-FI" sz="1700">
                <a:cs typeface="Calibri"/>
              </a:rPr>
              <a:t>Mittalaite ei ole vesitiivis, joten irrota se suihkun, saunan ja uimisen ajaksi. Mittaus jatkuu automaattisesti uudelleen kiinnitettäessä.</a:t>
            </a:r>
            <a:br>
              <a:rPr lang="fi-FI" sz="1700">
                <a:cs typeface="Calibri" panose="020F0502020204030204" pitchFamily="34" charset="0"/>
              </a:rPr>
            </a:br>
            <a:endParaRPr lang="fi-FI" sz="1700">
              <a:cs typeface="Calibri" panose="020F0502020204030204" pitchFamily="34" charset="0"/>
            </a:endParaRPr>
          </a:p>
          <a:p>
            <a:pPr>
              <a:buClr>
                <a:srgbClr val="E42A21"/>
              </a:buClr>
            </a:pPr>
            <a:r>
              <a:rPr lang="fi-FI" sz="1700">
                <a:cs typeface="Calibri"/>
              </a:rPr>
              <a:t>Lopeta mittaus irrottamalla mittalaite kehostasi ja merkitse samalla päiväkirjasi valmiiksi.</a:t>
            </a:r>
          </a:p>
          <a:p>
            <a:pPr>
              <a:buClr>
                <a:srgbClr val="E42A21"/>
              </a:buClr>
            </a:pPr>
            <a:endParaRPr lang="fi-FI" sz="1700">
              <a:cs typeface="Calibri" panose="020F0502020204030204" pitchFamily="34" charset="0"/>
            </a:endParaRPr>
          </a:p>
          <a:p>
            <a:pPr>
              <a:buClr>
                <a:srgbClr val="E42A21"/>
              </a:buClr>
            </a:pPr>
            <a:r>
              <a:rPr lang="fi-FI" sz="1700">
                <a:cs typeface="Calibri"/>
              </a:rPr>
              <a:t>Palauta mittalaite saamassasi palautuskuoressa.</a:t>
            </a:r>
            <a:endParaRPr lang="fi-FI" sz="1700">
              <a:cs typeface="Calibri" panose="020F0502020204030204" pitchFamily="34" charset="0"/>
            </a:endParaRPr>
          </a:p>
        </p:txBody>
      </p:sp>
    </p:spTree>
    <p:extLst>
      <p:ext uri="{BB962C8B-B14F-4D97-AF65-F5344CB8AC3E}">
        <p14:creationId xmlns:p14="http://schemas.microsoft.com/office/powerpoint/2010/main" val="3880670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64CF-AADA-374F-979A-125518B77CB3}"/>
              </a:ext>
            </a:extLst>
          </p:cNvPr>
          <p:cNvSpPr>
            <a:spLocks noGrp="1"/>
          </p:cNvSpPr>
          <p:nvPr>
            <p:ph type="title"/>
          </p:nvPr>
        </p:nvSpPr>
        <p:spPr/>
        <p:txBody>
          <a:bodyPr/>
          <a:lstStyle/>
          <a:p>
            <a:r>
              <a:rPr lang="fi-FI"/>
              <a:t>Huomioitavaa sairauksien ym. osalta</a:t>
            </a:r>
          </a:p>
        </p:txBody>
      </p:sp>
      <p:sp>
        <p:nvSpPr>
          <p:cNvPr id="4" name="Slide Number Placeholder 3">
            <a:extLst>
              <a:ext uri="{FF2B5EF4-FFF2-40B4-BE49-F238E27FC236}">
                <a16:creationId xmlns:a16="http://schemas.microsoft.com/office/drawing/2014/main" id="{8427A784-B500-E146-AA1E-C18C75AD83ED}"/>
              </a:ext>
            </a:extLst>
          </p:cNvPr>
          <p:cNvSpPr>
            <a:spLocks noGrp="1"/>
          </p:cNvSpPr>
          <p:nvPr>
            <p:ph type="sldNum" sz="quarter" idx="12"/>
          </p:nvPr>
        </p:nvSpPr>
        <p:spPr/>
        <p:txBody>
          <a:bodyPr/>
          <a:lstStyle/>
          <a:p>
            <a:fld id="{9EB19F1D-2A8F-4A4B-9DCE-6842248F8C29}" type="slidenum">
              <a:rPr lang="en-GB" smtClean="0"/>
              <a:t>18</a:t>
            </a:fld>
            <a:endParaRPr lang="en-GB"/>
          </a:p>
        </p:txBody>
      </p:sp>
      <p:sp>
        <p:nvSpPr>
          <p:cNvPr id="5" name="Text Placeholder 4">
            <a:extLst>
              <a:ext uri="{FF2B5EF4-FFF2-40B4-BE49-F238E27FC236}">
                <a16:creationId xmlns:a16="http://schemas.microsoft.com/office/drawing/2014/main" id="{89922D32-6AF7-5D4B-B4FC-CB8A2E6D43C5}"/>
              </a:ext>
            </a:extLst>
          </p:cNvPr>
          <p:cNvSpPr>
            <a:spLocks noGrp="1"/>
          </p:cNvSpPr>
          <p:nvPr>
            <p:ph type="body" sz="quarter" idx="13"/>
          </p:nvPr>
        </p:nvSpPr>
        <p:spPr>
          <a:xfrm>
            <a:off x="654050" y="1427853"/>
            <a:ext cx="9242425" cy="5037829"/>
          </a:xfrm>
        </p:spPr>
        <p:txBody>
          <a:bodyPr/>
          <a:lstStyle/>
          <a:p>
            <a:pPr algn="l">
              <a:lnSpc>
                <a:spcPct val="150000"/>
              </a:lnSpc>
              <a:spcBef>
                <a:spcPct val="20000"/>
              </a:spcBef>
              <a:defRPr/>
            </a:pPr>
            <a:r>
              <a:rPr lang="fi-FI">
                <a:solidFill>
                  <a:srgbClr val="2A2723"/>
                </a:solidFill>
                <a:cs typeface="Calibri Light" panose="020F0302020204030204" pitchFamily="34" charset="0"/>
              </a:rPr>
              <a:t>Luotettavien tulosten saamiseksi emme suosittele mittausta, jos sinulla on:</a:t>
            </a:r>
          </a:p>
          <a:p>
            <a:pPr marL="742950" lvl="1" indent="-285750">
              <a:lnSpc>
                <a:spcPct val="110000"/>
              </a:lnSpc>
              <a:spcBef>
                <a:spcPct val="20000"/>
              </a:spcBef>
              <a:buClr>
                <a:schemeClr val="tx2"/>
              </a:buClr>
              <a:buFont typeface="Arial" panose="020B0604020202020204" pitchFamily="34" charset="0"/>
              <a:buChar char="•"/>
              <a:defRPr/>
            </a:pPr>
            <a:r>
              <a:rPr lang="fi-FI" sz="1600" kern="50">
                <a:solidFill>
                  <a:srgbClr val="2A2723"/>
                </a:solidFill>
                <a:ea typeface="Arial Unicode MS"/>
                <a:cs typeface="Calibri Light" panose="020F0302020204030204" pitchFamily="34" charset="0"/>
              </a:rPr>
              <a:t>korkea kuume (kuumeisena mittausta kannattaa siirtää)</a:t>
            </a:r>
          </a:p>
          <a:p>
            <a:pPr marL="742950" lvl="1" indent="-285750">
              <a:lnSpc>
                <a:spcPct val="110000"/>
              </a:lnSpc>
              <a:spcBef>
                <a:spcPct val="20000"/>
              </a:spcBef>
              <a:buClr>
                <a:schemeClr val="tx2"/>
              </a:buClr>
              <a:buFont typeface="Arial" panose="020B0604020202020204" pitchFamily="34" charset="0"/>
              <a:buChar char="•"/>
              <a:defRPr/>
            </a:pPr>
            <a:r>
              <a:rPr lang="fi-FI" sz="1600" kern="50">
                <a:solidFill>
                  <a:srgbClr val="2A2723"/>
                </a:solidFill>
                <a:ea typeface="Arial Unicode MS"/>
                <a:cs typeface="Calibri Light" panose="020F0302020204030204" pitchFamily="34" charset="0"/>
              </a:rPr>
              <a:t>sydämen tahdistin</a:t>
            </a:r>
          </a:p>
          <a:p>
            <a:pPr marL="742950" lvl="1" indent="-285750">
              <a:lnSpc>
                <a:spcPct val="110000"/>
              </a:lnSpc>
              <a:spcBef>
                <a:spcPct val="20000"/>
              </a:spcBef>
              <a:buClr>
                <a:schemeClr val="tx2"/>
              </a:buClr>
              <a:buFont typeface="Arial" panose="020B0604020202020204" pitchFamily="34" charset="0"/>
              <a:buChar char="•"/>
              <a:defRPr/>
            </a:pPr>
            <a:r>
              <a:rPr lang="fi-FI" sz="1600" kern="50">
                <a:solidFill>
                  <a:srgbClr val="2A2723"/>
                </a:solidFill>
                <a:ea typeface="Arial Unicode MS"/>
                <a:cs typeface="Calibri Light" panose="020F0302020204030204" pitchFamily="34" charset="0"/>
              </a:rPr>
              <a:t>sydämen siirto tai vaikea sydänsairaus</a:t>
            </a:r>
          </a:p>
          <a:p>
            <a:pPr marL="742950" lvl="1" indent="-285750">
              <a:lnSpc>
                <a:spcPct val="110000"/>
              </a:lnSpc>
              <a:spcBef>
                <a:spcPct val="20000"/>
              </a:spcBef>
              <a:buClr>
                <a:schemeClr val="tx2"/>
              </a:buClr>
              <a:buFont typeface="Arial" panose="020B0604020202020204" pitchFamily="34" charset="0"/>
              <a:buChar char="•"/>
              <a:defRPr/>
            </a:pPr>
            <a:r>
              <a:rPr lang="fi-FI" sz="1600" kern="50">
                <a:solidFill>
                  <a:srgbClr val="2A2723"/>
                </a:solidFill>
                <a:ea typeface="Arial Unicode MS"/>
                <a:cs typeface="Calibri Light" panose="020F0302020204030204" pitchFamily="34" charset="0"/>
              </a:rPr>
              <a:t>jatkuva eteisvärinä tai eteislepatus</a:t>
            </a:r>
          </a:p>
          <a:p>
            <a:pPr marL="742950" lvl="1" indent="-285750">
              <a:lnSpc>
                <a:spcPct val="110000"/>
              </a:lnSpc>
              <a:spcBef>
                <a:spcPct val="20000"/>
              </a:spcBef>
              <a:buClr>
                <a:schemeClr val="tx2"/>
              </a:buClr>
              <a:buFont typeface="Arial" panose="020B0604020202020204" pitchFamily="34" charset="0"/>
              <a:buChar char="•"/>
              <a:defRPr/>
            </a:pPr>
            <a:r>
              <a:rPr lang="fi-FI" sz="1600" kern="50">
                <a:solidFill>
                  <a:srgbClr val="2A2723"/>
                </a:solidFill>
                <a:ea typeface="Arial Unicode MS"/>
                <a:cs typeface="Calibri Light" panose="020F0302020204030204" pitchFamily="34" charset="0"/>
              </a:rPr>
              <a:t>kontrolloimaton kilpirauhashäiriö</a:t>
            </a:r>
          </a:p>
          <a:p>
            <a:pPr algn="l">
              <a:lnSpc>
                <a:spcPct val="110000"/>
              </a:lnSpc>
              <a:spcBef>
                <a:spcPct val="20000"/>
              </a:spcBef>
              <a:defRPr/>
            </a:pPr>
            <a:r>
              <a:rPr lang="fi-FI">
                <a:solidFill>
                  <a:srgbClr val="2A2723"/>
                </a:solidFill>
                <a:cs typeface="Calibri Light" panose="020F0302020204030204" pitchFamily="34" charset="0"/>
              </a:rPr>
              <a:t>Mittauksen voi toteuttaa, mutta tulokset saattavat olla epäluotettavia seuraavissa tiloissa:</a:t>
            </a:r>
          </a:p>
          <a:p>
            <a:pPr marL="742950" lvl="1" indent="-285750">
              <a:lnSpc>
                <a:spcPct val="110000"/>
              </a:lnSpc>
              <a:spcBef>
                <a:spcPct val="20000"/>
              </a:spcBef>
              <a:buClr>
                <a:schemeClr val="tx2"/>
              </a:buClr>
              <a:buFont typeface="Arial" panose="020B0604020202020204" pitchFamily="34" charset="0"/>
              <a:buChar char="•"/>
              <a:defRPr/>
            </a:pPr>
            <a:r>
              <a:rPr lang="fi-FI" sz="1600" kern="50">
                <a:solidFill>
                  <a:srgbClr val="2A2723"/>
                </a:solidFill>
                <a:ea typeface="Arial Unicode MS"/>
                <a:cs typeface="Calibri Light" panose="020F0302020204030204" pitchFamily="34" charset="0"/>
              </a:rPr>
              <a:t>haarakatkos</a:t>
            </a:r>
          </a:p>
          <a:p>
            <a:pPr marL="742950" lvl="1" indent="-285750">
              <a:lnSpc>
                <a:spcPct val="110000"/>
              </a:lnSpc>
              <a:spcBef>
                <a:spcPct val="20000"/>
              </a:spcBef>
              <a:buClr>
                <a:schemeClr val="tx2"/>
              </a:buClr>
              <a:buFont typeface="Arial" panose="020B0604020202020204" pitchFamily="34" charset="0"/>
              <a:buChar char="•"/>
              <a:defRPr/>
            </a:pPr>
            <a:r>
              <a:rPr lang="fi-FI" sz="1600" kern="50">
                <a:solidFill>
                  <a:srgbClr val="2A2723"/>
                </a:solidFill>
                <a:ea typeface="Arial Unicode MS"/>
                <a:cs typeface="Calibri Light" panose="020F0302020204030204" pitchFamily="34" charset="0"/>
              </a:rPr>
              <a:t>pallolaajennettu tai ohitusleikattu sepelvaltimotauti</a:t>
            </a:r>
          </a:p>
          <a:p>
            <a:pPr marL="742950" lvl="1" indent="-285750">
              <a:lnSpc>
                <a:spcPct val="110000"/>
              </a:lnSpc>
              <a:spcBef>
                <a:spcPct val="20000"/>
              </a:spcBef>
              <a:buClr>
                <a:schemeClr val="tx2"/>
              </a:buClr>
              <a:buFont typeface="Arial" panose="020B0604020202020204" pitchFamily="34" charset="0"/>
              <a:buChar char="•"/>
              <a:defRPr/>
            </a:pPr>
            <a:r>
              <a:rPr lang="fi-FI" sz="1600" kern="50">
                <a:solidFill>
                  <a:srgbClr val="2A2723"/>
                </a:solidFill>
                <a:ea typeface="Arial Unicode MS"/>
                <a:cs typeface="Calibri Light" panose="020F0302020204030204" pitchFamily="34" charset="0"/>
              </a:rPr>
              <a:t>krooninen neurologinen sairaus (MS, Alzheimer, Parkinson)</a:t>
            </a:r>
          </a:p>
          <a:p>
            <a:pPr marL="742950" lvl="1" indent="-285750">
              <a:lnSpc>
                <a:spcPct val="110000"/>
              </a:lnSpc>
              <a:spcBef>
                <a:spcPct val="20000"/>
              </a:spcBef>
              <a:buClr>
                <a:schemeClr val="tx2"/>
              </a:buClr>
              <a:buFont typeface="Arial" panose="020B0604020202020204" pitchFamily="34" charset="0"/>
              <a:buChar char="•"/>
              <a:defRPr/>
            </a:pPr>
            <a:r>
              <a:rPr lang="fi-FI" sz="1600" kern="50">
                <a:solidFill>
                  <a:srgbClr val="2A2723"/>
                </a:solidFill>
                <a:ea typeface="Arial Unicode MS"/>
                <a:cs typeface="Calibri Light" panose="020F0302020204030204" pitchFamily="34" charset="0"/>
              </a:rPr>
              <a:t>diagnosoitu vakava masennus tai uupumus (lääkitys)</a:t>
            </a:r>
          </a:p>
          <a:p>
            <a:pPr marL="742950" lvl="1" indent="-285750">
              <a:lnSpc>
                <a:spcPct val="110000"/>
              </a:lnSpc>
              <a:spcBef>
                <a:spcPct val="20000"/>
              </a:spcBef>
              <a:buClr>
                <a:schemeClr val="tx2"/>
              </a:buClr>
              <a:buFont typeface="Arial" panose="020B0604020202020204" pitchFamily="34" charset="0"/>
              <a:buChar char="•"/>
              <a:defRPr/>
            </a:pPr>
            <a:r>
              <a:rPr lang="fi-FI" sz="1600" kern="50">
                <a:solidFill>
                  <a:srgbClr val="2A2723"/>
                </a:solidFill>
                <a:ea typeface="Arial Unicode MS"/>
                <a:cs typeface="Calibri Light" panose="020F0302020204030204" pitchFamily="34" charset="0"/>
              </a:rPr>
              <a:t>Raskaus</a:t>
            </a:r>
            <a:br>
              <a:rPr lang="fi-FI" sz="1600" kern="50">
                <a:solidFill>
                  <a:srgbClr val="2A2723"/>
                </a:solidFill>
                <a:ea typeface="Arial Unicode MS"/>
                <a:cs typeface="Calibri Light" panose="020F0302020204030204" pitchFamily="34" charset="0"/>
              </a:rPr>
            </a:br>
            <a:endParaRPr lang="fi-FI" sz="1600" kern="50">
              <a:solidFill>
                <a:srgbClr val="2A2723"/>
              </a:solidFill>
              <a:ea typeface="Arial Unicode MS"/>
              <a:cs typeface="Calibri Light" panose="020F0302020204030204" pitchFamily="34" charset="0"/>
            </a:endParaRPr>
          </a:p>
          <a:p>
            <a:pPr marL="457200" lvl="1">
              <a:lnSpc>
                <a:spcPct val="110000"/>
              </a:lnSpc>
              <a:spcBef>
                <a:spcPct val="20000"/>
              </a:spcBef>
              <a:buClr>
                <a:schemeClr val="tx2"/>
              </a:buClr>
              <a:defRPr/>
            </a:pPr>
            <a:r>
              <a:rPr lang="fi-FI" sz="1600" kern="50" err="1">
                <a:solidFill>
                  <a:srgbClr val="2A2723"/>
                </a:solidFill>
                <a:ea typeface="Arial Unicode MS"/>
                <a:cs typeface="Calibri Light" panose="020F0302020204030204" pitchFamily="34" charset="0"/>
              </a:rPr>
              <a:t>Huom</a:t>
            </a:r>
            <a:r>
              <a:rPr lang="fi-FI" sz="1600" kern="50">
                <a:solidFill>
                  <a:srgbClr val="2A2723"/>
                </a:solidFill>
                <a:ea typeface="Arial Unicode MS"/>
                <a:cs typeface="Calibri Light" panose="020F0302020204030204" pitchFamily="34" charset="0"/>
              </a:rPr>
              <a:t>! Hyvinvointianalyysi ei ole diagnostinen työkalu, jonka avulla selvitetään sairauksia.</a:t>
            </a:r>
          </a:p>
          <a:p>
            <a:pPr marL="457200" lvl="1">
              <a:lnSpc>
                <a:spcPct val="110000"/>
              </a:lnSpc>
              <a:spcBef>
                <a:spcPct val="20000"/>
              </a:spcBef>
              <a:buClr>
                <a:schemeClr val="tx2"/>
              </a:buClr>
              <a:defRPr/>
            </a:pPr>
            <a:endParaRPr lang="fi-FI" sz="1600" kern="50">
              <a:solidFill>
                <a:srgbClr val="2A2723"/>
              </a:solidFill>
              <a:ea typeface="Arial Unicode MS"/>
              <a:cs typeface="Calibri Light" panose="020F0302020204030204" pitchFamily="34" charset="0"/>
            </a:endParaRPr>
          </a:p>
          <a:p>
            <a:pPr algn="l"/>
            <a:endParaRPr lang="fi-FI"/>
          </a:p>
        </p:txBody>
      </p:sp>
    </p:spTree>
    <p:extLst>
      <p:ext uri="{BB962C8B-B14F-4D97-AF65-F5344CB8AC3E}">
        <p14:creationId xmlns:p14="http://schemas.microsoft.com/office/powerpoint/2010/main" val="982089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52CF-968C-3B49-A4E1-4C74B08ECF45}"/>
              </a:ext>
            </a:extLst>
          </p:cNvPr>
          <p:cNvSpPr>
            <a:spLocks noGrp="1"/>
          </p:cNvSpPr>
          <p:nvPr>
            <p:ph type="ctrTitle"/>
          </p:nvPr>
        </p:nvSpPr>
        <p:spPr/>
        <p:txBody>
          <a:bodyPr/>
          <a:lstStyle/>
          <a:p>
            <a:r>
              <a:rPr lang="fi-FI"/>
              <a:t>Olemme kaikki yksilöitä. Se, mikä toimii jollekin toiselle, ei välttämättä toimi juuri sinulle. Vastaus löytyy sinusta itsestäsi.</a:t>
            </a:r>
            <a:br>
              <a:rPr lang="fi-FI"/>
            </a:br>
            <a:br>
              <a:rPr lang="en-US"/>
            </a:br>
            <a:r>
              <a:rPr lang="fi-FI"/>
              <a:t>Autamme jokaista saavuttamaan omat hyvinvointiin ja suorituskykyyn liittyvät tavoitteet tieteellisen tutkimuksen tuomalla varmuudella.</a:t>
            </a:r>
            <a:br>
              <a:rPr lang="en-US"/>
            </a:br>
            <a:br>
              <a:rPr lang="en"/>
            </a:br>
            <a:br>
              <a:rPr lang="en"/>
            </a:br>
            <a:r>
              <a:rPr lang="en" b="1">
                <a:solidFill>
                  <a:srgbClr val="FF0000"/>
                </a:solidFill>
              </a:rPr>
              <a:t>You have it in you.</a:t>
            </a:r>
            <a:endParaRPr lang="fi-FI"/>
          </a:p>
        </p:txBody>
      </p:sp>
    </p:spTree>
    <p:extLst>
      <p:ext uri="{BB962C8B-B14F-4D97-AF65-F5344CB8AC3E}">
        <p14:creationId xmlns:p14="http://schemas.microsoft.com/office/powerpoint/2010/main" val="1372387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table&#10;&#10;Description automatically generated">
            <a:extLst>
              <a:ext uri="{FF2B5EF4-FFF2-40B4-BE49-F238E27FC236}">
                <a16:creationId xmlns:a16="http://schemas.microsoft.com/office/drawing/2014/main" id="{D47C0C46-FD89-A94A-A02A-F272A7920A93}"/>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05258ECC-075C-4432-B639-33A030C137D8}"/>
              </a:ext>
            </a:extLst>
          </p:cNvPr>
          <p:cNvSpPr>
            <a:spLocks noGrp="1"/>
          </p:cNvSpPr>
          <p:nvPr>
            <p:ph type="title"/>
          </p:nvPr>
        </p:nvSpPr>
        <p:spPr/>
        <p:txBody>
          <a:bodyPr/>
          <a:lstStyle/>
          <a:p>
            <a:r>
              <a:rPr lang="fi-FI" err="1"/>
              <a:t>AGENdA</a:t>
            </a:r>
            <a:endParaRPr lang="en-GB"/>
          </a:p>
        </p:txBody>
      </p:sp>
      <p:sp>
        <p:nvSpPr>
          <p:cNvPr id="5" name="Slide Number Placeholder 4">
            <a:extLst>
              <a:ext uri="{FF2B5EF4-FFF2-40B4-BE49-F238E27FC236}">
                <a16:creationId xmlns:a16="http://schemas.microsoft.com/office/drawing/2014/main" id="{2AA2B06D-69E9-4C33-81FA-7A032BF040A4}"/>
              </a:ext>
            </a:extLst>
          </p:cNvPr>
          <p:cNvSpPr>
            <a:spLocks noGrp="1"/>
          </p:cNvSpPr>
          <p:nvPr>
            <p:ph type="sldNum" sz="quarter" idx="12"/>
          </p:nvPr>
        </p:nvSpPr>
        <p:spPr/>
        <p:txBody>
          <a:bodyPr/>
          <a:lstStyle/>
          <a:p>
            <a:fld id="{9EB19F1D-2A8F-4A4B-9DCE-6842248F8C29}" type="slidenum">
              <a:rPr lang="en-GB" smtClean="0"/>
              <a:t>2</a:t>
            </a:fld>
            <a:endParaRPr lang="en-GB"/>
          </a:p>
        </p:txBody>
      </p:sp>
      <p:sp>
        <p:nvSpPr>
          <p:cNvPr id="3" name="Content Placeholder 2">
            <a:extLst>
              <a:ext uri="{FF2B5EF4-FFF2-40B4-BE49-F238E27FC236}">
                <a16:creationId xmlns:a16="http://schemas.microsoft.com/office/drawing/2014/main" id="{01DF8CEA-906D-4B84-8D32-90D1B0098093}"/>
              </a:ext>
            </a:extLst>
          </p:cNvPr>
          <p:cNvSpPr>
            <a:spLocks noGrp="1"/>
          </p:cNvSpPr>
          <p:nvPr>
            <p:ph type="body" sz="quarter" idx="13"/>
          </p:nvPr>
        </p:nvSpPr>
        <p:spPr>
          <a:xfrm>
            <a:off x="658812" y="1609198"/>
            <a:ext cx="4999038" cy="4328463"/>
          </a:xfrm>
        </p:spPr>
        <p:txBody>
          <a:bodyPr/>
          <a:lstStyle/>
          <a:p>
            <a:pPr marL="0" indent="0">
              <a:lnSpc>
                <a:spcPct val="150000"/>
              </a:lnSpc>
              <a:buNone/>
            </a:pPr>
            <a:r>
              <a:rPr lang="en-US" sz="2400">
                <a:solidFill>
                  <a:srgbClr val="E42A21"/>
                </a:solidFill>
              </a:rPr>
              <a:t>01</a:t>
            </a:r>
            <a:r>
              <a:rPr lang="en-US" sz="2400"/>
              <a:t> </a:t>
            </a:r>
            <a:r>
              <a:rPr lang="en-US" sz="2400" err="1"/>
              <a:t>Tarinamme</a:t>
            </a:r>
            <a:endParaRPr lang="en-US" sz="2400"/>
          </a:p>
          <a:p>
            <a:pPr marL="0" indent="0">
              <a:lnSpc>
                <a:spcPct val="150000"/>
              </a:lnSpc>
              <a:buNone/>
            </a:pPr>
            <a:r>
              <a:rPr lang="en-US" sz="2400">
                <a:solidFill>
                  <a:srgbClr val="E42A21"/>
                </a:solidFill>
              </a:rPr>
              <a:t>02</a:t>
            </a:r>
            <a:r>
              <a:rPr lang="en-US" sz="2400"/>
              <a:t> </a:t>
            </a:r>
            <a:r>
              <a:rPr lang="en-US" sz="2400" err="1"/>
              <a:t>Firstbeat</a:t>
            </a:r>
            <a:r>
              <a:rPr lang="en-US" sz="2400"/>
              <a:t> </a:t>
            </a:r>
            <a:r>
              <a:rPr lang="en-US" sz="2400" err="1"/>
              <a:t>Hyvinvointianalyysi</a:t>
            </a:r>
            <a:endParaRPr lang="en-US" sz="2400"/>
          </a:p>
          <a:p>
            <a:pPr marL="0" indent="0">
              <a:lnSpc>
                <a:spcPct val="150000"/>
              </a:lnSpc>
              <a:buNone/>
            </a:pPr>
            <a:r>
              <a:rPr lang="en-US" sz="2400">
                <a:solidFill>
                  <a:srgbClr val="E42A21"/>
                </a:solidFill>
              </a:rPr>
              <a:t>03</a:t>
            </a:r>
            <a:r>
              <a:rPr lang="en-US" sz="2400"/>
              <a:t> </a:t>
            </a:r>
            <a:r>
              <a:rPr lang="en-US" sz="2400" err="1"/>
              <a:t>Näe</a:t>
            </a:r>
            <a:r>
              <a:rPr lang="en-US" sz="2400"/>
              <a:t> </a:t>
            </a:r>
            <a:r>
              <a:rPr lang="en-US" sz="2400" err="1"/>
              <a:t>arkesi</a:t>
            </a:r>
            <a:r>
              <a:rPr lang="en-US" sz="2400"/>
              <a:t> </a:t>
            </a:r>
            <a:r>
              <a:rPr lang="en-US" sz="2400" err="1"/>
              <a:t>uudessa</a:t>
            </a:r>
            <a:r>
              <a:rPr lang="en-US" sz="2400"/>
              <a:t> </a:t>
            </a:r>
            <a:r>
              <a:rPr lang="en-US" sz="2400" err="1"/>
              <a:t>valossa</a:t>
            </a:r>
            <a:endParaRPr lang="en-US" sz="2400"/>
          </a:p>
          <a:p>
            <a:pPr marL="0" indent="0">
              <a:lnSpc>
                <a:spcPct val="150000"/>
              </a:lnSpc>
              <a:buNone/>
            </a:pPr>
            <a:r>
              <a:rPr lang="en-US" sz="2400">
                <a:solidFill>
                  <a:srgbClr val="E42A21"/>
                </a:solidFill>
              </a:rPr>
              <a:t>04 </a:t>
            </a:r>
            <a:r>
              <a:rPr lang="en-US" sz="2400" err="1"/>
              <a:t>Hyvinvointianalyysi</a:t>
            </a:r>
            <a:r>
              <a:rPr lang="en-US" sz="2400"/>
              <a:t> </a:t>
            </a:r>
            <a:r>
              <a:rPr lang="en-US" sz="2400" err="1"/>
              <a:t>käytännössä</a:t>
            </a:r>
            <a:endParaRPr lang="en-US" sz="2400"/>
          </a:p>
          <a:p>
            <a:pPr marL="0" indent="0">
              <a:lnSpc>
                <a:spcPct val="150000"/>
              </a:lnSpc>
              <a:buNone/>
            </a:pPr>
            <a:r>
              <a:rPr lang="en-US" sz="2400">
                <a:solidFill>
                  <a:schemeClr val="tx2"/>
                </a:solidFill>
              </a:rPr>
              <a:t>05 </a:t>
            </a:r>
            <a:r>
              <a:rPr lang="en-US" sz="2400" err="1"/>
              <a:t>Esimerkit</a:t>
            </a:r>
            <a:r>
              <a:rPr lang="en-US" sz="2400"/>
              <a:t> ja </a:t>
            </a:r>
            <a:r>
              <a:rPr lang="en-US" sz="2400" err="1"/>
              <a:t>kuntotaso</a:t>
            </a:r>
            <a:endParaRPr lang="en-US" sz="2400">
              <a:solidFill>
                <a:schemeClr val="tx2"/>
              </a:solidFill>
            </a:endParaRPr>
          </a:p>
          <a:p>
            <a:pPr marL="0" indent="0">
              <a:lnSpc>
                <a:spcPct val="150000"/>
              </a:lnSpc>
              <a:buNone/>
            </a:pPr>
            <a:r>
              <a:rPr lang="en-US" sz="2400">
                <a:solidFill>
                  <a:srgbClr val="E42A21"/>
                </a:solidFill>
              </a:rPr>
              <a:t>06</a:t>
            </a:r>
            <a:r>
              <a:rPr lang="en-US" sz="2400"/>
              <a:t> </a:t>
            </a:r>
            <a:r>
              <a:rPr lang="en-US" sz="2400" err="1"/>
              <a:t>Mittauksen</a:t>
            </a:r>
            <a:r>
              <a:rPr lang="en-US" sz="2400"/>
              <a:t> </a:t>
            </a:r>
            <a:r>
              <a:rPr lang="en-US" sz="2400" err="1"/>
              <a:t>aloittaminen</a:t>
            </a:r>
            <a:endParaRPr lang="en-US" sz="2400"/>
          </a:p>
          <a:p>
            <a:pPr marL="0" indent="0">
              <a:lnSpc>
                <a:spcPct val="150000"/>
              </a:lnSpc>
              <a:buNone/>
            </a:pPr>
            <a:r>
              <a:rPr lang="en-US" sz="2400">
                <a:solidFill>
                  <a:srgbClr val="E42A21"/>
                </a:solidFill>
              </a:rPr>
              <a:t>07</a:t>
            </a:r>
            <a:r>
              <a:rPr lang="en-US" sz="2400"/>
              <a:t> </a:t>
            </a:r>
            <a:r>
              <a:rPr lang="en-US" sz="2400" err="1"/>
              <a:t>Mittauksen</a:t>
            </a:r>
            <a:r>
              <a:rPr lang="en-US" sz="2400"/>
              <a:t> </a:t>
            </a:r>
            <a:r>
              <a:rPr lang="en-US" sz="2400" err="1"/>
              <a:t>aikana</a:t>
            </a:r>
            <a:endParaRPr lang="en-US" sz="2400"/>
          </a:p>
          <a:p>
            <a:pPr marL="0" indent="0">
              <a:lnSpc>
                <a:spcPct val="150000"/>
              </a:lnSpc>
              <a:buNone/>
            </a:pPr>
            <a:r>
              <a:rPr lang="en-US" sz="2400">
                <a:solidFill>
                  <a:srgbClr val="E42A21"/>
                </a:solidFill>
              </a:rPr>
              <a:t>08</a:t>
            </a:r>
            <a:r>
              <a:rPr lang="en-US" sz="2400"/>
              <a:t> </a:t>
            </a:r>
            <a:r>
              <a:rPr lang="en-US" sz="2400" err="1"/>
              <a:t>Mittaukseen</a:t>
            </a:r>
            <a:r>
              <a:rPr lang="en-US" sz="2400"/>
              <a:t> </a:t>
            </a:r>
            <a:r>
              <a:rPr lang="en-US" sz="2400" err="1"/>
              <a:t>vaikuttavat</a:t>
            </a:r>
            <a:r>
              <a:rPr lang="en-US" sz="2400"/>
              <a:t> </a:t>
            </a:r>
            <a:r>
              <a:rPr lang="en-US" sz="2400" err="1"/>
              <a:t>tekijät</a:t>
            </a:r>
            <a:endParaRPr lang="en-GB" sz="2400"/>
          </a:p>
        </p:txBody>
      </p:sp>
      <p:pic>
        <p:nvPicPr>
          <p:cNvPr id="10" name="Picture 9">
            <a:extLst>
              <a:ext uri="{FF2B5EF4-FFF2-40B4-BE49-F238E27FC236}">
                <a16:creationId xmlns:a16="http://schemas.microsoft.com/office/drawing/2014/main" id="{4DC88601-AAC1-454D-A164-0E5287F1E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3662377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A7669-D9CB-4E7B-A590-03D645AFA112}"/>
              </a:ext>
            </a:extLst>
          </p:cNvPr>
          <p:cNvSpPr>
            <a:spLocks noGrp="1"/>
          </p:cNvSpPr>
          <p:nvPr>
            <p:ph type="title"/>
          </p:nvPr>
        </p:nvSpPr>
        <p:spPr>
          <a:xfrm>
            <a:off x="1362071" y="2611671"/>
            <a:ext cx="9486905" cy="2368550"/>
          </a:xfrm>
        </p:spPr>
        <p:txBody>
          <a:bodyPr/>
          <a:lstStyle/>
          <a:p>
            <a:r>
              <a:rPr lang="fi-FI"/>
              <a:t>Kiitos!</a:t>
            </a:r>
            <a:endParaRPr lang="en-GB"/>
          </a:p>
        </p:txBody>
      </p:sp>
      <p:sp>
        <p:nvSpPr>
          <p:cNvPr id="4" name="Slide Number Placeholder 3">
            <a:extLst>
              <a:ext uri="{FF2B5EF4-FFF2-40B4-BE49-F238E27FC236}">
                <a16:creationId xmlns:a16="http://schemas.microsoft.com/office/drawing/2014/main" id="{D25212EC-5347-404E-AF1D-23DBF5EA7170}"/>
              </a:ext>
            </a:extLst>
          </p:cNvPr>
          <p:cNvSpPr>
            <a:spLocks noGrp="1"/>
          </p:cNvSpPr>
          <p:nvPr>
            <p:ph type="sldNum" sz="quarter" idx="12"/>
          </p:nvPr>
        </p:nvSpPr>
        <p:spPr/>
        <p:txBody>
          <a:bodyPr/>
          <a:lstStyle/>
          <a:p>
            <a:fld id="{9EB19F1D-2A8F-4A4B-9DCE-6842248F8C29}" type="slidenum">
              <a:rPr lang="en-GB" smtClean="0"/>
              <a:pPr/>
              <a:t>20</a:t>
            </a:fld>
            <a:endParaRPr lang="en-GB"/>
          </a:p>
        </p:txBody>
      </p:sp>
      <p:sp>
        <p:nvSpPr>
          <p:cNvPr id="5" name="TextBox 4">
            <a:extLst>
              <a:ext uri="{FF2B5EF4-FFF2-40B4-BE49-F238E27FC236}">
                <a16:creationId xmlns:a16="http://schemas.microsoft.com/office/drawing/2014/main" id="{CBC76017-1506-7040-86A0-03633DA3FA11}"/>
              </a:ext>
            </a:extLst>
          </p:cNvPr>
          <p:cNvSpPr txBox="1"/>
          <p:nvPr/>
        </p:nvSpPr>
        <p:spPr>
          <a:xfrm>
            <a:off x="4306189" y="4380056"/>
            <a:ext cx="3598677" cy="1200329"/>
          </a:xfrm>
          <a:prstGeom prst="rect">
            <a:avLst/>
          </a:prstGeom>
          <a:noFill/>
        </p:spPr>
        <p:txBody>
          <a:bodyPr wrap="none" rtlCol="0">
            <a:spAutoFit/>
          </a:bodyPr>
          <a:lstStyle/>
          <a:p>
            <a:pPr algn="ctr"/>
            <a:r>
              <a:rPr lang="fi-FI"/>
              <a:t>Kysyttävää? Autamme mielellämme!</a:t>
            </a:r>
          </a:p>
          <a:p>
            <a:pPr algn="ctr"/>
            <a:r>
              <a:rPr lang="fi-FI">
                <a:solidFill>
                  <a:srgbClr val="E42A21"/>
                </a:solidFill>
                <a:hlinkClick r:id="rId3">
                  <a:extLst>
                    <a:ext uri="{A12FA001-AC4F-418D-AE19-62706E023703}">
                      <ahyp:hlinkClr xmlns:ahyp="http://schemas.microsoft.com/office/drawing/2018/hyperlinkcolor" val="tx"/>
                    </a:ext>
                  </a:extLst>
                </a:hlinkClick>
              </a:rPr>
              <a:t>firstbeat.com/</a:t>
            </a:r>
            <a:r>
              <a:rPr lang="fi-FI" err="1">
                <a:solidFill>
                  <a:srgbClr val="E42A21"/>
                </a:solidFill>
                <a:hlinkClick r:id="rId3">
                  <a:extLst>
                    <a:ext uri="{A12FA001-AC4F-418D-AE19-62706E023703}">
                      <ahyp:hlinkClr xmlns:ahyp="http://schemas.microsoft.com/office/drawing/2018/hyperlinkcolor" val="tx"/>
                    </a:ext>
                  </a:extLst>
                </a:hlinkClick>
              </a:rPr>
              <a:t>fi</a:t>
            </a:r>
            <a:r>
              <a:rPr lang="fi-FI">
                <a:solidFill>
                  <a:srgbClr val="E42A21"/>
                </a:solidFill>
                <a:hlinkClick r:id="rId3">
                  <a:extLst>
                    <a:ext uri="{A12FA001-AC4F-418D-AE19-62706E023703}">
                      <ahyp:hlinkClr xmlns:ahyp="http://schemas.microsoft.com/office/drawing/2018/hyperlinkcolor" val="tx"/>
                    </a:ext>
                  </a:extLst>
                </a:hlinkClick>
              </a:rPr>
              <a:t>/tuki/</a:t>
            </a:r>
            <a:endParaRPr lang="fi-FI">
              <a:solidFill>
                <a:srgbClr val="E42A21"/>
              </a:solidFill>
            </a:endParaRPr>
          </a:p>
          <a:p>
            <a:pPr algn="ctr"/>
            <a:r>
              <a:rPr lang="fi-FI"/>
              <a:t>08 415 41 726</a:t>
            </a:r>
          </a:p>
          <a:p>
            <a:pPr algn="ctr"/>
            <a:r>
              <a:rPr lang="fi-FI">
                <a:solidFill>
                  <a:srgbClr val="E42A21"/>
                </a:solidFill>
                <a:hlinkClick r:id="rId4">
                  <a:extLst>
                    <a:ext uri="{A12FA001-AC4F-418D-AE19-62706E023703}">
                      <ahyp:hlinkClr xmlns:ahyp="http://schemas.microsoft.com/office/drawing/2018/hyperlinkcolor" val="tx"/>
                    </a:ext>
                  </a:extLst>
                </a:hlinkClick>
              </a:rPr>
              <a:t>tuotetuki@firstbeat.fi</a:t>
            </a:r>
            <a:endParaRPr lang="fi-FI">
              <a:solidFill>
                <a:srgbClr val="E42A21"/>
              </a:solidFill>
            </a:endParaRPr>
          </a:p>
        </p:txBody>
      </p:sp>
      <p:pic>
        <p:nvPicPr>
          <p:cNvPr id="7" name="Picture 6" descr="A picture containing object&#10;&#10;Description automatically generated">
            <a:extLst>
              <a:ext uri="{FF2B5EF4-FFF2-40B4-BE49-F238E27FC236}">
                <a16:creationId xmlns:a16="http://schemas.microsoft.com/office/drawing/2014/main" id="{288D1021-299D-DD4F-A14D-DEBA0C014C9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19300" y="1277615"/>
            <a:ext cx="7434942" cy="1870353"/>
          </a:xfrm>
          <a:prstGeom prst="rect">
            <a:avLst/>
          </a:prstGeom>
        </p:spPr>
      </p:pic>
    </p:spTree>
    <p:extLst>
      <p:ext uri="{BB962C8B-B14F-4D97-AF65-F5344CB8AC3E}">
        <p14:creationId xmlns:p14="http://schemas.microsoft.com/office/powerpoint/2010/main" val="1720186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99B89E6-BE17-41E9-9269-5B49BD6DC75D}"/>
              </a:ext>
            </a:extLst>
          </p:cNvPr>
          <p:cNvSpPr>
            <a:spLocks noGrp="1"/>
          </p:cNvSpPr>
          <p:nvPr>
            <p:ph type="title"/>
          </p:nvPr>
        </p:nvSpPr>
        <p:spPr/>
        <p:txBody>
          <a:bodyPr/>
          <a:lstStyle/>
          <a:p>
            <a:r>
              <a:rPr lang="fi-FI"/>
              <a:t>Me olemme firstbeat</a:t>
            </a:r>
            <a:endParaRPr lang="en-GB"/>
          </a:p>
        </p:txBody>
      </p:sp>
      <p:sp>
        <p:nvSpPr>
          <p:cNvPr id="2" name="Content Placeholder 1">
            <a:extLst>
              <a:ext uri="{FF2B5EF4-FFF2-40B4-BE49-F238E27FC236}">
                <a16:creationId xmlns:a16="http://schemas.microsoft.com/office/drawing/2014/main" id="{90CA3396-B11B-4AAA-A2B5-9FABFB4755AC}"/>
              </a:ext>
            </a:extLst>
          </p:cNvPr>
          <p:cNvSpPr>
            <a:spLocks noGrp="1"/>
          </p:cNvSpPr>
          <p:nvPr>
            <p:ph type="body" sz="quarter" idx="13"/>
          </p:nvPr>
        </p:nvSpPr>
        <p:spPr>
          <a:xfrm>
            <a:off x="6440488" y="1609199"/>
            <a:ext cx="5092700" cy="3936578"/>
          </a:xfrm>
        </p:spPr>
        <p:txBody>
          <a:bodyPr/>
          <a:lstStyle/>
          <a:p>
            <a:pPr marL="0" indent="0">
              <a:buNone/>
            </a:pPr>
            <a:r>
              <a:rPr lang="fi-FI"/>
              <a:t>Autamme jokaista yksilöä olemaan paras versio omasta itsestään. </a:t>
            </a:r>
          </a:p>
          <a:p>
            <a:endParaRPr lang="fi-FI"/>
          </a:p>
          <a:p>
            <a:r>
              <a:rPr lang="fi-FI"/>
              <a:t>Perustettu Jyväskylässä vuonna 2002.</a:t>
            </a:r>
          </a:p>
          <a:p>
            <a:endParaRPr lang="fi-FI"/>
          </a:p>
          <a:p>
            <a:r>
              <a:rPr lang="fi-FI"/>
              <a:t>Syketeknologian kasvuyritys.</a:t>
            </a:r>
          </a:p>
          <a:p>
            <a:endParaRPr lang="fi-FI"/>
          </a:p>
          <a:p>
            <a:r>
              <a:rPr lang="fi-FI"/>
              <a:t>Toimintaa yli 40 eri maassa.</a:t>
            </a:r>
          </a:p>
          <a:p>
            <a:endParaRPr lang="fi-FI"/>
          </a:p>
          <a:p>
            <a:r>
              <a:rPr lang="fi-FI"/>
              <a:t>Työllistää yli 140 </a:t>
            </a:r>
            <a:r>
              <a:rPr lang="en-US"/>
              <a:t> </a:t>
            </a:r>
            <a:r>
              <a:rPr lang="fi-FI"/>
              <a:t>henkilöä Suomessa, Ruotsissa, Iso-Britanniassa, Saksassa ja Yhdysvalloissa.</a:t>
            </a:r>
          </a:p>
          <a:p>
            <a:endParaRPr lang="en-US"/>
          </a:p>
          <a:p>
            <a:r>
              <a:rPr lang="en-US"/>
              <a:t>Perustana yli 20 vuoden monitieteinen tutkimustyö fysiologian, matemaattisen mallintamisen ja käyttäytymistieteiden alueilta.</a:t>
            </a:r>
          </a:p>
          <a:p>
            <a:endParaRPr lang="en-GB"/>
          </a:p>
        </p:txBody>
      </p:sp>
      <p:pic>
        <p:nvPicPr>
          <p:cNvPr id="6" name="Picture 5">
            <a:extLst>
              <a:ext uri="{FF2B5EF4-FFF2-40B4-BE49-F238E27FC236}">
                <a16:creationId xmlns:a16="http://schemas.microsoft.com/office/drawing/2014/main" id="{163E9A8E-BFB6-4E4A-B797-18186DDC91C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19075" y="940234"/>
            <a:ext cx="5834146" cy="1553156"/>
          </a:xfrm>
          <a:prstGeom prst="rect">
            <a:avLst/>
          </a:prstGeom>
        </p:spPr>
      </p:pic>
      <p:pic>
        <p:nvPicPr>
          <p:cNvPr id="7" name="Picture 6" descr="A close up of a map&#10;&#10;Description automatically generated">
            <a:extLst>
              <a:ext uri="{FF2B5EF4-FFF2-40B4-BE49-F238E27FC236}">
                <a16:creationId xmlns:a16="http://schemas.microsoft.com/office/drawing/2014/main" id="{FBD3E858-76DA-494A-AFE0-3953A01BA25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2641723"/>
            <a:ext cx="6440488" cy="3115928"/>
          </a:xfrm>
          <a:prstGeom prst="rect">
            <a:avLst/>
          </a:prstGeom>
        </p:spPr>
      </p:pic>
    </p:spTree>
    <p:extLst>
      <p:ext uri="{BB962C8B-B14F-4D97-AF65-F5344CB8AC3E}">
        <p14:creationId xmlns:p14="http://schemas.microsoft.com/office/powerpoint/2010/main" val="153591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F10C-B336-6540-BE68-E1678D371F68}"/>
              </a:ext>
            </a:extLst>
          </p:cNvPr>
          <p:cNvSpPr>
            <a:spLocks noGrp="1"/>
          </p:cNvSpPr>
          <p:nvPr>
            <p:ph type="title"/>
          </p:nvPr>
        </p:nvSpPr>
        <p:spPr>
          <a:xfrm>
            <a:off x="654050" y="598924"/>
            <a:ext cx="10373488" cy="682625"/>
          </a:xfrm>
        </p:spPr>
        <p:txBody>
          <a:bodyPr/>
          <a:lstStyle/>
          <a:p>
            <a:r>
              <a:rPr lang="en-US" sz="3200"/>
              <a:t>FIRSTBEAT ON hyvinvoinnin mittaamisen edelläkävijä</a:t>
            </a:r>
            <a:endParaRPr lang="fi-FI" sz="3200"/>
          </a:p>
        </p:txBody>
      </p:sp>
      <p:sp>
        <p:nvSpPr>
          <p:cNvPr id="4" name="Slide Number Placeholder 3">
            <a:extLst>
              <a:ext uri="{FF2B5EF4-FFF2-40B4-BE49-F238E27FC236}">
                <a16:creationId xmlns:a16="http://schemas.microsoft.com/office/drawing/2014/main" id="{C4318E78-2595-CE41-8543-9E98270702BA}"/>
              </a:ext>
            </a:extLst>
          </p:cNvPr>
          <p:cNvSpPr>
            <a:spLocks noGrp="1"/>
          </p:cNvSpPr>
          <p:nvPr>
            <p:ph type="sldNum" sz="quarter" idx="12"/>
          </p:nvPr>
        </p:nvSpPr>
        <p:spPr/>
        <p:txBody>
          <a:bodyPr/>
          <a:lstStyle/>
          <a:p>
            <a:fld id="{9EB19F1D-2A8F-4A4B-9DCE-6842248F8C29}" type="slidenum">
              <a:rPr lang="en-GB" smtClean="0"/>
              <a:t>4</a:t>
            </a:fld>
            <a:endParaRPr lang="en-GB"/>
          </a:p>
        </p:txBody>
      </p:sp>
      <p:sp>
        <p:nvSpPr>
          <p:cNvPr id="5" name="Text Placeholder 4">
            <a:extLst>
              <a:ext uri="{FF2B5EF4-FFF2-40B4-BE49-F238E27FC236}">
                <a16:creationId xmlns:a16="http://schemas.microsoft.com/office/drawing/2014/main" id="{74FD3A3F-A817-A845-BB08-A3975223F5E7}"/>
              </a:ext>
            </a:extLst>
          </p:cNvPr>
          <p:cNvSpPr>
            <a:spLocks noGrp="1"/>
          </p:cNvSpPr>
          <p:nvPr>
            <p:ph type="body" sz="quarter" idx="13"/>
          </p:nvPr>
        </p:nvSpPr>
        <p:spPr>
          <a:xfrm>
            <a:off x="4555600" y="2346912"/>
            <a:ext cx="3080799" cy="800100"/>
          </a:xfrm>
        </p:spPr>
        <p:txBody>
          <a:bodyPr/>
          <a:lstStyle/>
          <a:p>
            <a:pPr lvl="1" algn="ctr"/>
            <a:r>
              <a:rPr lang="fi-FI" sz="1500"/>
              <a:t>Firstbeatin ominaisuuksia löytyy </a:t>
            </a:r>
            <a:r>
              <a:rPr lang="fi-FI" sz="1500" b="1"/>
              <a:t>yli sadasta </a:t>
            </a:r>
            <a:r>
              <a:rPr lang="fi-FI" sz="1500"/>
              <a:t>eri tuotteesta, älykelloista pyöräilytietokoneisiin ja kuulokkeisiin.</a:t>
            </a:r>
          </a:p>
        </p:txBody>
      </p:sp>
      <p:sp>
        <p:nvSpPr>
          <p:cNvPr id="6" name="Text Placeholder 5">
            <a:extLst>
              <a:ext uri="{FF2B5EF4-FFF2-40B4-BE49-F238E27FC236}">
                <a16:creationId xmlns:a16="http://schemas.microsoft.com/office/drawing/2014/main" id="{4D54CCC0-1E23-2E40-AE52-356E5B200984}"/>
              </a:ext>
            </a:extLst>
          </p:cNvPr>
          <p:cNvSpPr>
            <a:spLocks noGrp="1"/>
          </p:cNvSpPr>
          <p:nvPr>
            <p:ph type="body" sz="quarter" idx="14"/>
          </p:nvPr>
        </p:nvSpPr>
        <p:spPr>
          <a:xfrm>
            <a:off x="4257675" y="1889712"/>
            <a:ext cx="3676650" cy="342900"/>
          </a:xfrm>
        </p:spPr>
        <p:txBody>
          <a:bodyPr/>
          <a:lstStyle/>
          <a:p>
            <a:r>
              <a:rPr lang="fi-FI"/>
              <a:t>Kuluttajatuotteet</a:t>
            </a:r>
          </a:p>
        </p:txBody>
      </p:sp>
      <p:sp>
        <p:nvSpPr>
          <p:cNvPr id="9" name="Text Placeholder 8">
            <a:extLst>
              <a:ext uri="{FF2B5EF4-FFF2-40B4-BE49-F238E27FC236}">
                <a16:creationId xmlns:a16="http://schemas.microsoft.com/office/drawing/2014/main" id="{5E89F444-22DA-8743-B767-AE916A0A85FB}"/>
              </a:ext>
            </a:extLst>
          </p:cNvPr>
          <p:cNvSpPr>
            <a:spLocks noGrp="1"/>
          </p:cNvSpPr>
          <p:nvPr>
            <p:ph type="body" sz="quarter" idx="17"/>
          </p:nvPr>
        </p:nvSpPr>
        <p:spPr>
          <a:xfrm>
            <a:off x="717024" y="2346912"/>
            <a:ext cx="3080799" cy="934044"/>
          </a:xfrm>
        </p:spPr>
        <p:txBody>
          <a:bodyPr/>
          <a:lstStyle/>
          <a:p>
            <a:pPr lvl="1" algn="ctr">
              <a:buClr>
                <a:srgbClr val="E32A21"/>
              </a:buClr>
              <a:buSzTx/>
            </a:pPr>
            <a:r>
              <a:rPr lang="en" sz="1500" b="1">
                <a:cs typeface="Segoe UI" panose="020B0502040204020203" pitchFamily="34" charset="0"/>
              </a:rPr>
              <a:t>Yli 23 000 </a:t>
            </a:r>
            <a:r>
              <a:rPr lang="en" sz="1500">
                <a:cs typeface="Segoe UI" panose="020B0502040204020203" pitchFamily="34" charset="0"/>
              </a:rPr>
              <a:t>urhei</a:t>
            </a:r>
            <a:r>
              <a:rPr lang="en-US" sz="1500">
                <a:cs typeface="Segoe UI" panose="020B0502040204020203" pitchFamily="34" charset="0"/>
              </a:rPr>
              <a:t>lijaa</a:t>
            </a:r>
            <a:r>
              <a:rPr lang="en" sz="1500">
                <a:cs typeface="Segoe UI" panose="020B0502040204020203" pitchFamily="34" charset="0"/>
              </a:rPr>
              <a:t> ja </a:t>
            </a:r>
            <a:r>
              <a:rPr lang="fi-FI" sz="1500" b="1">
                <a:solidFill>
                  <a:srgbClr val="2A2723"/>
                </a:solidFill>
                <a:cs typeface="Segoe UI" panose="020B0502040204020203" pitchFamily="34" charset="0"/>
              </a:rPr>
              <a:t>y</a:t>
            </a:r>
            <a:r>
              <a:rPr lang="fi-FI" sz="1500" b="1">
                <a:solidFill>
                  <a:srgbClr val="2A2723"/>
                </a:solidFill>
              </a:rPr>
              <a:t>li 1 000 </a:t>
            </a:r>
            <a:r>
              <a:rPr lang="fi-FI" sz="1500">
                <a:solidFill>
                  <a:srgbClr val="2A2723"/>
                </a:solidFill>
              </a:rPr>
              <a:t>ammattilaisjoukkuetta luottaa harjoittelussaan Firstbeat Sportsiin.</a:t>
            </a:r>
            <a:endParaRPr lang="fi-FI" sz="1600"/>
          </a:p>
          <a:p>
            <a:endParaRPr lang="fi-FI"/>
          </a:p>
        </p:txBody>
      </p:sp>
      <p:sp>
        <p:nvSpPr>
          <p:cNvPr id="10" name="Text Placeholder 9">
            <a:extLst>
              <a:ext uri="{FF2B5EF4-FFF2-40B4-BE49-F238E27FC236}">
                <a16:creationId xmlns:a16="http://schemas.microsoft.com/office/drawing/2014/main" id="{637C0843-9BA8-1D42-B312-8CCA0D055324}"/>
              </a:ext>
            </a:extLst>
          </p:cNvPr>
          <p:cNvSpPr>
            <a:spLocks noGrp="1"/>
          </p:cNvSpPr>
          <p:nvPr>
            <p:ph type="body" sz="quarter" idx="18"/>
          </p:nvPr>
        </p:nvSpPr>
        <p:spPr>
          <a:xfrm>
            <a:off x="419100" y="1889712"/>
            <a:ext cx="3676650" cy="342900"/>
          </a:xfrm>
        </p:spPr>
        <p:txBody>
          <a:bodyPr/>
          <a:lstStyle/>
          <a:p>
            <a:r>
              <a:rPr lang="fi-FI"/>
              <a:t>Huippu-urheilu</a:t>
            </a:r>
          </a:p>
        </p:txBody>
      </p:sp>
      <p:sp>
        <p:nvSpPr>
          <p:cNvPr id="13" name="Text Placeholder 12">
            <a:extLst>
              <a:ext uri="{FF2B5EF4-FFF2-40B4-BE49-F238E27FC236}">
                <a16:creationId xmlns:a16="http://schemas.microsoft.com/office/drawing/2014/main" id="{9F353B53-151A-F845-B68E-2154D7541745}"/>
              </a:ext>
            </a:extLst>
          </p:cNvPr>
          <p:cNvSpPr>
            <a:spLocks noGrp="1"/>
          </p:cNvSpPr>
          <p:nvPr>
            <p:ph type="body" sz="quarter" idx="21"/>
          </p:nvPr>
        </p:nvSpPr>
        <p:spPr>
          <a:xfrm>
            <a:off x="8452149" y="2346912"/>
            <a:ext cx="3080799" cy="800100"/>
          </a:xfrm>
        </p:spPr>
        <p:txBody>
          <a:bodyPr/>
          <a:lstStyle/>
          <a:p>
            <a:pPr lvl="1" algn="ctr"/>
            <a:r>
              <a:rPr lang="fi-FI" sz="1500"/>
              <a:t>Firstbeat Hyvinvointianalyysi on auttanut jo yli </a:t>
            </a:r>
            <a:r>
              <a:rPr lang="fi-FI" sz="1500" b="1"/>
              <a:t>300 000 </a:t>
            </a:r>
            <a:r>
              <a:rPr lang="fi-FI" sz="1500"/>
              <a:t>työntekijää kokonaisvaltaisen hyvinvoinnin rakentamisessa.</a:t>
            </a:r>
          </a:p>
        </p:txBody>
      </p:sp>
      <p:sp>
        <p:nvSpPr>
          <p:cNvPr id="14" name="Text Placeholder 13">
            <a:extLst>
              <a:ext uri="{FF2B5EF4-FFF2-40B4-BE49-F238E27FC236}">
                <a16:creationId xmlns:a16="http://schemas.microsoft.com/office/drawing/2014/main" id="{78439855-3C53-C24E-9BF4-EDD758D50B52}"/>
              </a:ext>
            </a:extLst>
          </p:cNvPr>
          <p:cNvSpPr>
            <a:spLocks noGrp="1"/>
          </p:cNvSpPr>
          <p:nvPr>
            <p:ph type="body" sz="quarter" idx="22"/>
          </p:nvPr>
        </p:nvSpPr>
        <p:spPr>
          <a:xfrm>
            <a:off x="8086725" y="1889712"/>
            <a:ext cx="3676650" cy="342900"/>
          </a:xfrm>
        </p:spPr>
        <p:txBody>
          <a:bodyPr/>
          <a:lstStyle/>
          <a:p>
            <a:r>
              <a:rPr lang="fi-FI"/>
              <a:t>Työ ja hyvinvointi</a:t>
            </a:r>
          </a:p>
        </p:txBody>
      </p:sp>
      <p:pic>
        <p:nvPicPr>
          <p:cNvPr id="19" name="Kuva 5">
            <a:extLst>
              <a:ext uri="{FF2B5EF4-FFF2-40B4-BE49-F238E27FC236}">
                <a16:creationId xmlns:a16="http://schemas.microsoft.com/office/drawing/2014/main" id="{7E8AE2F6-3C70-614D-B4C5-C033DF7E96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9700" y="5139088"/>
            <a:ext cx="1100121" cy="580539"/>
          </a:xfrm>
          <a:prstGeom prst="rect">
            <a:avLst/>
          </a:prstGeom>
        </p:spPr>
      </p:pic>
      <p:pic>
        <p:nvPicPr>
          <p:cNvPr id="20" name="Picture 82">
            <a:extLst>
              <a:ext uri="{FF2B5EF4-FFF2-40B4-BE49-F238E27FC236}">
                <a16:creationId xmlns:a16="http://schemas.microsoft.com/office/drawing/2014/main" id="{6427B42A-4D51-8C43-B6F7-A4D97BC22EC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4168" y="3514461"/>
            <a:ext cx="2102460" cy="1624628"/>
          </a:xfrm>
          <a:prstGeom prst="rect">
            <a:avLst/>
          </a:prstGeom>
        </p:spPr>
      </p:pic>
      <p:pic>
        <p:nvPicPr>
          <p:cNvPr id="21" name="Picture 20">
            <a:extLst>
              <a:ext uri="{FF2B5EF4-FFF2-40B4-BE49-F238E27FC236}">
                <a16:creationId xmlns:a16="http://schemas.microsoft.com/office/drawing/2014/main" id="{30D7FD34-C031-8144-9E8E-D075254131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8171" y="3583755"/>
            <a:ext cx="678304" cy="195665"/>
          </a:xfrm>
          <a:prstGeom prst="rect">
            <a:avLst/>
          </a:prstGeom>
        </p:spPr>
      </p:pic>
      <p:pic>
        <p:nvPicPr>
          <p:cNvPr id="22" name="Picture 21">
            <a:extLst>
              <a:ext uri="{FF2B5EF4-FFF2-40B4-BE49-F238E27FC236}">
                <a16:creationId xmlns:a16="http://schemas.microsoft.com/office/drawing/2014/main" id="{27068404-54A8-0241-9F5E-2186E462A0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20375" y="4848439"/>
            <a:ext cx="699278" cy="174905"/>
          </a:xfrm>
          <a:prstGeom prst="rect">
            <a:avLst/>
          </a:prstGeom>
        </p:spPr>
      </p:pic>
      <p:pic>
        <p:nvPicPr>
          <p:cNvPr id="23" name="Picture 22">
            <a:extLst>
              <a:ext uri="{FF2B5EF4-FFF2-40B4-BE49-F238E27FC236}">
                <a16:creationId xmlns:a16="http://schemas.microsoft.com/office/drawing/2014/main" id="{3DBE1BCE-B272-A042-AC25-29C8016110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79588" y="4326775"/>
            <a:ext cx="1131108" cy="442332"/>
          </a:xfrm>
          <a:prstGeom prst="rect">
            <a:avLst/>
          </a:prstGeom>
        </p:spPr>
      </p:pic>
      <p:pic>
        <p:nvPicPr>
          <p:cNvPr id="24" name="Picture 23">
            <a:extLst>
              <a:ext uri="{FF2B5EF4-FFF2-40B4-BE49-F238E27FC236}">
                <a16:creationId xmlns:a16="http://schemas.microsoft.com/office/drawing/2014/main" id="{F24F05B5-B24F-E34D-AE36-C83E1B7EDF3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99678" y="5176179"/>
            <a:ext cx="753900" cy="452126"/>
          </a:xfrm>
          <a:prstGeom prst="rect">
            <a:avLst/>
          </a:prstGeom>
        </p:spPr>
      </p:pic>
      <p:pic>
        <p:nvPicPr>
          <p:cNvPr id="25" name="Picture 24">
            <a:extLst>
              <a:ext uri="{FF2B5EF4-FFF2-40B4-BE49-F238E27FC236}">
                <a16:creationId xmlns:a16="http://schemas.microsoft.com/office/drawing/2014/main" id="{3A1EECD3-4E3C-8847-9AEE-FCF86EF1289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38171" y="3956564"/>
            <a:ext cx="730147" cy="255551"/>
          </a:xfrm>
          <a:prstGeom prst="rect">
            <a:avLst/>
          </a:prstGeom>
        </p:spPr>
      </p:pic>
      <p:pic>
        <p:nvPicPr>
          <p:cNvPr id="26" name="Picture 85">
            <a:extLst>
              <a:ext uri="{FF2B5EF4-FFF2-40B4-BE49-F238E27FC236}">
                <a16:creationId xmlns:a16="http://schemas.microsoft.com/office/drawing/2014/main" id="{50F6D54B-B119-E64F-AAFF-A5596249924A}"/>
              </a:ext>
            </a:extLst>
          </p:cNvPr>
          <p:cNvPicPr>
            <a:picLocks noChangeAspect="1"/>
          </p:cNvPicPr>
          <p:nvPr/>
        </p:nvPicPr>
        <p:blipFill>
          <a:blip r:embed="rId10"/>
          <a:stretch>
            <a:fillRect/>
          </a:stretch>
        </p:blipFill>
        <p:spPr>
          <a:xfrm>
            <a:off x="8520201" y="4579658"/>
            <a:ext cx="912278" cy="580540"/>
          </a:xfrm>
          <a:prstGeom prst="rect">
            <a:avLst/>
          </a:prstGeom>
        </p:spPr>
      </p:pic>
      <p:pic>
        <p:nvPicPr>
          <p:cNvPr id="27" name="Picture 86">
            <a:extLst>
              <a:ext uri="{FF2B5EF4-FFF2-40B4-BE49-F238E27FC236}">
                <a16:creationId xmlns:a16="http://schemas.microsoft.com/office/drawing/2014/main" id="{3AE56A42-ED64-BA41-BF46-9CF42E8140DE}"/>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8456152" y="5110577"/>
            <a:ext cx="1279659" cy="306177"/>
          </a:xfrm>
          <a:prstGeom prst="rect">
            <a:avLst/>
          </a:prstGeom>
        </p:spPr>
      </p:pic>
      <p:pic>
        <p:nvPicPr>
          <p:cNvPr id="28" name="Picture 87">
            <a:extLst>
              <a:ext uri="{FF2B5EF4-FFF2-40B4-BE49-F238E27FC236}">
                <a16:creationId xmlns:a16="http://schemas.microsoft.com/office/drawing/2014/main" id="{A4FEB988-2F8F-474D-BFDD-06FC8EB9868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72492" y="4126055"/>
            <a:ext cx="595032" cy="332417"/>
          </a:xfrm>
          <a:prstGeom prst="rect">
            <a:avLst/>
          </a:prstGeom>
        </p:spPr>
      </p:pic>
      <p:pic>
        <p:nvPicPr>
          <p:cNvPr id="29" name="Picture 88">
            <a:extLst>
              <a:ext uri="{FF2B5EF4-FFF2-40B4-BE49-F238E27FC236}">
                <a16:creationId xmlns:a16="http://schemas.microsoft.com/office/drawing/2014/main" id="{0C6576FC-F387-E84D-B4A0-2BB4B8EF852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584411" y="4151121"/>
            <a:ext cx="916649" cy="282287"/>
          </a:xfrm>
          <a:prstGeom prst="rect">
            <a:avLst/>
          </a:prstGeom>
        </p:spPr>
      </p:pic>
      <p:pic>
        <p:nvPicPr>
          <p:cNvPr id="30" name="Picture 89">
            <a:extLst>
              <a:ext uri="{FF2B5EF4-FFF2-40B4-BE49-F238E27FC236}">
                <a16:creationId xmlns:a16="http://schemas.microsoft.com/office/drawing/2014/main" id="{25CA0F7E-0B62-A643-ACC9-7821E002029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375947" y="3477334"/>
            <a:ext cx="449035" cy="449035"/>
          </a:xfrm>
          <a:prstGeom prst="rect">
            <a:avLst/>
          </a:prstGeom>
        </p:spPr>
      </p:pic>
      <p:pic>
        <p:nvPicPr>
          <p:cNvPr id="31" name="Picture 90">
            <a:extLst>
              <a:ext uri="{FF2B5EF4-FFF2-40B4-BE49-F238E27FC236}">
                <a16:creationId xmlns:a16="http://schemas.microsoft.com/office/drawing/2014/main" id="{B178B7B1-8EA9-B84E-9FE8-370BAFB2048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557877" y="3518206"/>
            <a:ext cx="634514" cy="402865"/>
          </a:xfrm>
          <a:prstGeom prst="rect">
            <a:avLst/>
          </a:prstGeom>
        </p:spPr>
      </p:pic>
      <p:pic>
        <p:nvPicPr>
          <p:cNvPr id="32" name="Picture 91">
            <a:extLst>
              <a:ext uri="{FF2B5EF4-FFF2-40B4-BE49-F238E27FC236}">
                <a16:creationId xmlns:a16="http://schemas.microsoft.com/office/drawing/2014/main" id="{C491CC35-7A36-B44E-A7DF-A530960CB8FA}"/>
              </a:ext>
            </a:extLst>
          </p:cNvPr>
          <p:cNvPicPr>
            <a:picLocks noChangeAspect="1"/>
          </p:cNvPicPr>
          <p:nvPr/>
        </p:nvPicPr>
        <p:blipFill>
          <a:blip r:embed="rId16"/>
          <a:stretch>
            <a:fillRect/>
          </a:stretch>
        </p:blipFill>
        <p:spPr>
          <a:xfrm>
            <a:off x="10732044" y="3521739"/>
            <a:ext cx="587188" cy="293594"/>
          </a:xfrm>
          <a:prstGeom prst="rect">
            <a:avLst/>
          </a:prstGeom>
        </p:spPr>
      </p:pic>
      <p:pic>
        <p:nvPicPr>
          <p:cNvPr id="33" name="Picture 92">
            <a:extLst>
              <a:ext uri="{FF2B5EF4-FFF2-40B4-BE49-F238E27FC236}">
                <a16:creationId xmlns:a16="http://schemas.microsoft.com/office/drawing/2014/main" id="{27DE1F3C-D0C0-B04B-8FA3-76CDA50B964D}"/>
              </a:ext>
            </a:extLst>
          </p:cNvPr>
          <p:cNvPicPr>
            <a:picLocks noChangeAspect="1"/>
          </p:cNvPicPr>
          <p:nvPr/>
        </p:nvPicPr>
        <p:blipFill>
          <a:blip r:embed="rId17"/>
          <a:stretch>
            <a:fillRect/>
          </a:stretch>
        </p:blipFill>
        <p:spPr>
          <a:xfrm>
            <a:off x="10047965" y="3498231"/>
            <a:ext cx="437362" cy="354808"/>
          </a:xfrm>
          <a:prstGeom prst="rect">
            <a:avLst/>
          </a:prstGeom>
        </p:spPr>
      </p:pic>
      <p:pic>
        <p:nvPicPr>
          <p:cNvPr id="34" name="Picture 93">
            <a:extLst>
              <a:ext uri="{FF2B5EF4-FFF2-40B4-BE49-F238E27FC236}">
                <a16:creationId xmlns:a16="http://schemas.microsoft.com/office/drawing/2014/main" id="{1AC1F884-F6F9-6B4E-AEBB-C742AED8D0D5}"/>
              </a:ext>
            </a:extLst>
          </p:cNvPr>
          <p:cNvPicPr>
            <a:picLocks noChangeAspect="1"/>
          </p:cNvPicPr>
          <p:nvPr/>
        </p:nvPicPr>
        <p:blipFill rotWithShape="1">
          <a:blip r:embed="rId18">
            <a:extLst>
              <a:ext uri="{28A0092B-C50C-407E-A947-70E740481C1C}">
                <a14:useLocalDpi xmlns:a14="http://schemas.microsoft.com/office/drawing/2010/main"/>
              </a:ext>
            </a:extLst>
          </a:blip>
          <a:srcRect l="1640" t="37729" r="-1640" b="37484"/>
          <a:stretch/>
        </p:blipFill>
        <p:spPr>
          <a:xfrm>
            <a:off x="10631248" y="4719569"/>
            <a:ext cx="788780" cy="195513"/>
          </a:xfrm>
          <a:prstGeom prst="rect">
            <a:avLst/>
          </a:prstGeom>
        </p:spPr>
      </p:pic>
      <p:pic>
        <p:nvPicPr>
          <p:cNvPr id="36" name="Picture 95">
            <a:extLst>
              <a:ext uri="{FF2B5EF4-FFF2-40B4-BE49-F238E27FC236}">
                <a16:creationId xmlns:a16="http://schemas.microsoft.com/office/drawing/2014/main" id="{C9344074-A047-AE49-A1A0-85FC619199D6}"/>
              </a:ext>
            </a:extLst>
          </p:cNvPr>
          <p:cNvPicPr>
            <a:picLocks noChangeAspect="1"/>
          </p:cNvPicPr>
          <p:nvPr/>
        </p:nvPicPr>
        <p:blipFill>
          <a:blip r:embed="rId19"/>
          <a:stretch>
            <a:fillRect/>
          </a:stretch>
        </p:blipFill>
        <p:spPr>
          <a:xfrm>
            <a:off x="9633271" y="4154668"/>
            <a:ext cx="749571" cy="344214"/>
          </a:xfrm>
          <a:prstGeom prst="rect">
            <a:avLst/>
          </a:prstGeom>
        </p:spPr>
      </p:pic>
      <p:pic>
        <p:nvPicPr>
          <p:cNvPr id="37" name="Picture 96">
            <a:extLst>
              <a:ext uri="{FF2B5EF4-FFF2-40B4-BE49-F238E27FC236}">
                <a16:creationId xmlns:a16="http://schemas.microsoft.com/office/drawing/2014/main" id="{A3084D9E-436A-A74C-8FD6-E3A2F1FE1960}"/>
              </a:ext>
            </a:extLst>
          </p:cNvPr>
          <p:cNvPicPr>
            <a:picLocks noChangeAspect="1"/>
          </p:cNvPicPr>
          <p:nvPr/>
        </p:nvPicPr>
        <p:blipFill>
          <a:blip r:embed="rId20"/>
          <a:stretch>
            <a:fillRect/>
          </a:stretch>
        </p:blipFill>
        <p:spPr>
          <a:xfrm>
            <a:off x="9947953" y="5027905"/>
            <a:ext cx="361028" cy="361028"/>
          </a:xfrm>
          <a:prstGeom prst="rect">
            <a:avLst/>
          </a:prstGeom>
        </p:spPr>
      </p:pic>
      <p:pic>
        <p:nvPicPr>
          <p:cNvPr id="38" name="Picture 31">
            <a:extLst>
              <a:ext uri="{FF2B5EF4-FFF2-40B4-BE49-F238E27FC236}">
                <a16:creationId xmlns:a16="http://schemas.microsoft.com/office/drawing/2014/main" id="{BEC6DDE2-F0DC-464C-B84A-CAFEBC010D44}"/>
              </a:ext>
            </a:extLst>
          </p:cNvPr>
          <p:cNvPicPr>
            <a:picLocks noChangeAspect="1"/>
          </p:cNvPicPr>
          <p:nvPr/>
        </p:nvPicPr>
        <p:blipFill>
          <a:blip r:embed="rId21"/>
          <a:stretch>
            <a:fillRect/>
          </a:stretch>
        </p:blipFill>
        <p:spPr>
          <a:xfrm>
            <a:off x="8457022" y="5534318"/>
            <a:ext cx="1605547" cy="286548"/>
          </a:xfrm>
          <a:prstGeom prst="rect">
            <a:avLst/>
          </a:prstGeom>
        </p:spPr>
      </p:pic>
      <p:pic>
        <p:nvPicPr>
          <p:cNvPr id="39" name="Picture 46">
            <a:extLst>
              <a:ext uri="{FF2B5EF4-FFF2-40B4-BE49-F238E27FC236}">
                <a16:creationId xmlns:a16="http://schemas.microsoft.com/office/drawing/2014/main" id="{E95624D3-4B48-764F-8001-325DEEB808C6}"/>
              </a:ext>
            </a:extLst>
          </p:cNvPr>
          <p:cNvPicPr>
            <a:picLocks noChangeAspect="1"/>
          </p:cNvPicPr>
          <p:nvPr/>
        </p:nvPicPr>
        <p:blipFill>
          <a:blip r:embed="rId22"/>
          <a:stretch>
            <a:fillRect/>
          </a:stretch>
        </p:blipFill>
        <p:spPr>
          <a:xfrm>
            <a:off x="10222180" y="5533943"/>
            <a:ext cx="1295655" cy="235572"/>
          </a:xfrm>
          <a:prstGeom prst="rect">
            <a:avLst/>
          </a:prstGeom>
        </p:spPr>
      </p:pic>
      <p:pic>
        <p:nvPicPr>
          <p:cNvPr id="40" name="Picture 33">
            <a:extLst>
              <a:ext uri="{FF2B5EF4-FFF2-40B4-BE49-F238E27FC236}">
                <a16:creationId xmlns:a16="http://schemas.microsoft.com/office/drawing/2014/main" id="{8FFE6CDD-16D2-B249-81A1-207F6797FDB3}"/>
              </a:ext>
            </a:extLst>
          </p:cNvPr>
          <p:cNvPicPr>
            <a:picLocks noChangeAspect="1"/>
          </p:cNvPicPr>
          <p:nvPr/>
        </p:nvPicPr>
        <p:blipFill>
          <a:blip r:embed="rId23"/>
          <a:stretch>
            <a:fillRect/>
          </a:stretch>
        </p:blipFill>
        <p:spPr>
          <a:xfrm>
            <a:off x="10566627" y="5110577"/>
            <a:ext cx="857792" cy="242579"/>
          </a:xfrm>
          <a:prstGeom prst="rect">
            <a:avLst/>
          </a:prstGeom>
        </p:spPr>
      </p:pic>
      <p:pic>
        <p:nvPicPr>
          <p:cNvPr id="41" name="Kuva 6">
            <a:extLst>
              <a:ext uri="{FF2B5EF4-FFF2-40B4-BE49-F238E27FC236}">
                <a16:creationId xmlns:a16="http://schemas.microsoft.com/office/drawing/2014/main" id="{1BDD120A-1FF0-5245-8705-2C6ACB83514D}"/>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9528453" y="4723189"/>
            <a:ext cx="1038174" cy="241376"/>
          </a:xfrm>
          <a:prstGeom prst="rect">
            <a:avLst/>
          </a:prstGeom>
        </p:spPr>
      </p:pic>
      <p:sp>
        <p:nvSpPr>
          <p:cNvPr id="35" name="Text Placeholder 9">
            <a:extLst>
              <a:ext uri="{FF2B5EF4-FFF2-40B4-BE49-F238E27FC236}">
                <a16:creationId xmlns:a16="http://schemas.microsoft.com/office/drawing/2014/main" id="{C07E012B-3976-1D4A-BE43-BE70B220F4EF}"/>
              </a:ext>
            </a:extLst>
          </p:cNvPr>
          <p:cNvSpPr txBox="1">
            <a:spLocks/>
          </p:cNvSpPr>
          <p:nvPr/>
        </p:nvSpPr>
        <p:spPr>
          <a:xfrm>
            <a:off x="946622" y="3577979"/>
            <a:ext cx="717024" cy="342900"/>
          </a:xfrm>
          <a:prstGeom prst="rect">
            <a:avLst/>
          </a:prstGeom>
        </p:spPr>
        <p:txBody>
          <a:bodyPr vert="horz" lIns="0" tIns="0" rIns="0" bIns="0" rtlCol="0" anchor="b" anchorCtr="0">
            <a:noAutofit/>
          </a:bodyPr>
          <a:lstStyle>
            <a:lvl1pPr marL="0" indent="0" algn="ctr" defTabSz="914400" rtl="0" eaLnBrk="1" latinLnBrk="0" hangingPunct="1">
              <a:lnSpc>
                <a:spcPct val="90000"/>
              </a:lnSpc>
              <a:spcBef>
                <a:spcPts val="0"/>
              </a:spcBef>
              <a:buSzPct val="75000"/>
              <a:buFont typeface="Arial" panose="020B0604020202020204" pitchFamily="34" charset="0"/>
              <a:buNone/>
              <a:defRPr sz="1700" kern="1200" cap="all" baseline="0">
                <a:solidFill>
                  <a:schemeClr val="tx2"/>
                </a:solidFill>
                <a:latin typeface="+mn-lt"/>
                <a:ea typeface="+mn-ea"/>
                <a:cs typeface="+mn-cs"/>
              </a:defRPr>
            </a:lvl1pPr>
            <a:lvl2pPr marL="180975" indent="0" algn="l" defTabSz="914400" rtl="0" eaLnBrk="1" latinLnBrk="0" hangingPunct="1">
              <a:lnSpc>
                <a:spcPct val="90000"/>
              </a:lnSpc>
              <a:spcBef>
                <a:spcPts val="500"/>
              </a:spcBef>
              <a:buSzPct val="75000"/>
              <a:buFont typeface="Arial" panose="020B0604020202020204" pitchFamily="34" charset="0"/>
              <a:buNone/>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800" b="1"/>
              <a:t>1000</a:t>
            </a:r>
            <a:r>
              <a:rPr lang="fi-FI" sz="1800"/>
              <a:t>+</a:t>
            </a:r>
            <a:endParaRPr lang="fi-FI" sz="1800" b="1"/>
          </a:p>
        </p:txBody>
      </p:sp>
      <p:sp>
        <p:nvSpPr>
          <p:cNvPr id="42" name="Text Placeholder 8">
            <a:extLst>
              <a:ext uri="{FF2B5EF4-FFF2-40B4-BE49-F238E27FC236}">
                <a16:creationId xmlns:a16="http://schemas.microsoft.com/office/drawing/2014/main" id="{3189ACE8-0C21-7A41-8E27-6BFB010114F4}"/>
              </a:ext>
            </a:extLst>
          </p:cNvPr>
          <p:cNvSpPr txBox="1">
            <a:spLocks/>
          </p:cNvSpPr>
          <p:nvPr/>
        </p:nvSpPr>
        <p:spPr>
          <a:xfrm>
            <a:off x="862975" y="3920879"/>
            <a:ext cx="842724" cy="148719"/>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0"/>
              </a:spcBef>
              <a:buSzPct val="75000"/>
              <a:buFont typeface="Arial" panose="020B0604020202020204" pitchFamily="34" charset="0"/>
              <a:buNone/>
              <a:defRPr sz="1500" kern="1200">
                <a:solidFill>
                  <a:schemeClr val="tx1"/>
                </a:solidFill>
                <a:latin typeface="+mn-lt"/>
                <a:ea typeface="+mn-ea"/>
                <a:cs typeface="+mn-cs"/>
              </a:defRPr>
            </a:lvl1pPr>
            <a:lvl2pPr marL="180975" indent="0" algn="l" defTabSz="914400" rtl="0" eaLnBrk="1" latinLnBrk="0" hangingPunct="1">
              <a:lnSpc>
                <a:spcPct val="90000"/>
              </a:lnSpc>
              <a:spcBef>
                <a:spcPts val="500"/>
              </a:spcBef>
              <a:buSzPct val="75000"/>
              <a:buFont typeface="Arial" panose="020B0604020202020204" pitchFamily="34" charset="0"/>
              <a:buNone/>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i-FI" sz="900"/>
              <a:t>huippujoukkuetta</a:t>
            </a:r>
            <a:endParaRPr lang="en-US" sz="900"/>
          </a:p>
        </p:txBody>
      </p:sp>
      <p:sp>
        <p:nvSpPr>
          <p:cNvPr id="43" name="Text Placeholder 9">
            <a:extLst>
              <a:ext uri="{FF2B5EF4-FFF2-40B4-BE49-F238E27FC236}">
                <a16:creationId xmlns:a16="http://schemas.microsoft.com/office/drawing/2014/main" id="{FA6617B6-0080-1544-8400-80135C2262E1}"/>
              </a:ext>
            </a:extLst>
          </p:cNvPr>
          <p:cNvSpPr txBox="1">
            <a:spLocks/>
          </p:cNvSpPr>
          <p:nvPr/>
        </p:nvSpPr>
        <p:spPr>
          <a:xfrm>
            <a:off x="1863822" y="3574822"/>
            <a:ext cx="717024" cy="342900"/>
          </a:xfrm>
          <a:prstGeom prst="rect">
            <a:avLst/>
          </a:prstGeom>
        </p:spPr>
        <p:txBody>
          <a:bodyPr vert="horz" lIns="0" tIns="0" rIns="0" bIns="0" rtlCol="0" anchor="b" anchorCtr="0">
            <a:noAutofit/>
          </a:bodyPr>
          <a:lstStyle>
            <a:lvl1pPr marL="0" indent="0" algn="ctr" defTabSz="914400" rtl="0" eaLnBrk="1" latinLnBrk="0" hangingPunct="1">
              <a:lnSpc>
                <a:spcPct val="90000"/>
              </a:lnSpc>
              <a:spcBef>
                <a:spcPts val="0"/>
              </a:spcBef>
              <a:buSzPct val="75000"/>
              <a:buFont typeface="Arial" panose="020B0604020202020204" pitchFamily="34" charset="0"/>
              <a:buNone/>
              <a:defRPr sz="1700" kern="1200" cap="all" baseline="0">
                <a:solidFill>
                  <a:schemeClr val="tx2"/>
                </a:solidFill>
                <a:latin typeface="+mn-lt"/>
                <a:ea typeface="+mn-ea"/>
                <a:cs typeface="+mn-cs"/>
              </a:defRPr>
            </a:lvl1pPr>
            <a:lvl2pPr marL="180975" indent="0" algn="l" defTabSz="914400" rtl="0" eaLnBrk="1" latinLnBrk="0" hangingPunct="1">
              <a:lnSpc>
                <a:spcPct val="90000"/>
              </a:lnSpc>
              <a:spcBef>
                <a:spcPts val="500"/>
              </a:spcBef>
              <a:buSzPct val="75000"/>
              <a:buFont typeface="Arial" panose="020B0604020202020204" pitchFamily="34" charset="0"/>
              <a:buNone/>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800" b="1"/>
              <a:t>26</a:t>
            </a:r>
          </a:p>
        </p:txBody>
      </p:sp>
      <p:sp>
        <p:nvSpPr>
          <p:cNvPr id="44" name="Text Placeholder 8">
            <a:extLst>
              <a:ext uri="{FF2B5EF4-FFF2-40B4-BE49-F238E27FC236}">
                <a16:creationId xmlns:a16="http://schemas.microsoft.com/office/drawing/2014/main" id="{38A42AC8-3658-DA47-BDDE-31DD023A3C1E}"/>
              </a:ext>
            </a:extLst>
          </p:cNvPr>
          <p:cNvSpPr txBox="1">
            <a:spLocks/>
          </p:cNvSpPr>
          <p:nvPr/>
        </p:nvSpPr>
        <p:spPr>
          <a:xfrm>
            <a:off x="1780175" y="3917722"/>
            <a:ext cx="842724" cy="148719"/>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0"/>
              </a:spcBef>
              <a:buSzPct val="75000"/>
              <a:buFont typeface="Arial" panose="020B0604020202020204" pitchFamily="34" charset="0"/>
              <a:buNone/>
              <a:defRPr sz="1500" kern="1200">
                <a:solidFill>
                  <a:schemeClr val="tx1"/>
                </a:solidFill>
                <a:latin typeface="+mn-lt"/>
                <a:ea typeface="+mn-ea"/>
                <a:cs typeface="+mn-cs"/>
              </a:defRPr>
            </a:lvl1pPr>
            <a:lvl2pPr marL="180975" indent="0" algn="l" defTabSz="914400" rtl="0" eaLnBrk="1" latinLnBrk="0" hangingPunct="1">
              <a:lnSpc>
                <a:spcPct val="90000"/>
              </a:lnSpc>
              <a:spcBef>
                <a:spcPts val="500"/>
              </a:spcBef>
              <a:buSzPct val="75000"/>
              <a:buFont typeface="Arial" panose="020B0604020202020204" pitchFamily="34" charset="0"/>
              <a:buNone/>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i-FI" sz="900" err="1"/>
              <a:t>Maajouk</a:t>
            </a:r>
            <a:r>
              <a:rPr lang="fi-FI" sz="900"/>
              <a:t></a:t>
            </a:r>
            <a:r>
              <a:rPr lang="fi-FI" sz="1050"/>
              <a:t></a:t>
            </a:r>
            <a:r>
              <a:rPr lang="fi-FI" sz="900" err="1"/>
              <a:t>kuetta</a:t>
            </a:r>
            <a:endParaRPr lang="en-US" sz="900"/>
          </a:p>
        </p:txBody>
      </p:sp>
      <p:sp>
        <p:nvSpPr>
          <p:cNvPr id="45" name="Text Placeholder 9">
            <a:extLst>
              <a:ext uri="{FF2B5EF4-FFF2-40B4-BE49-F238E27FC236}">
                <a16:creationId xmlns:a16="http://schemas.microsoft.com/office/drawing/2014/main" id="{D9E6251E-3902-504A-B1AC-454BBEBB506B}"/>
              </a:ext>
            </a:extLst>
          </p:cNvPr>
          <p:cNvSpPr txBox="1">
            <a:spLocks/>
          </p:cNvSpPr>
          <p:nvPr/>
        </p:nvSpPr>
        <p:spPr>
          <a:xfrm>
            <a:off x="2927931" y="3573526"/>
            <a:ext cx="717024" cy="342900"/>
          </a:xfrm>
          <a:prstGeom prst="rect">
            <a:avLst/>
          </a:prstGeom>
        </p:spPr>
        <p:txBody>
          <a:bodyPr vert="horz" lIns="0" tIns="0" rIns="0" bIns="0" rtlCol="0" anchor="b" anchorCtr="0">
            <a:noAutofit/>
          </a:bodyPr>
          <a:lstStyle>
            <a:lvl1pPr marL="0" indent="0" algn="ctr" defTabSz="914400" rtl="0" eaLnBrk="1" latinLnBrk="0" hangingPunct="1">
              <a:lnSpc>
                <a:spcPct val="90000"/>
              </a:lnSpc>
              <a:spcBef>
                <a:spcPts val="0"/>
              </a:spcBef>
              <a:buSzPct val="75000"/>
              <a:buFont typeface="Arial" panose="020B0604020202020204" pitchFamily="34" charset="0"/>
              <a:buNone/>
              <a:defRPr sz="1700" kern="1200" cap="all" baseline="0">
                <a:solidFill>
                  <a:schemeClr val="tx2"/>
                </a:solidFill>
                <a:latin typeface="+mn-lt"/>
                <a:ea typeface="+mn-ea"/>
                <a:cs typeface="+mn-cs"/>
              </a:defRPr>
            </a:lvl1pPr>
            <a:lvl2pPr marL="180975" indent="0" algn="l" defTabSz="914400" rtl="0" eaLnBrk="1" latinLnBrk="0" hangingPunct="1">
              <a:lnSpc>
                <a:spcPct val="90000"/>
              </a:lnSpc>
              <a:spcBef>
                <a:spcPts val="500"/>
              </a:spcBef>
              <a:buSzPct val="75000"/>
              <a:buFont typeface="Arial" panose="020B0604020202020204" pitchFamily="34" charset="0"/>
              <a:buNone/>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800" b="1"/>
              <a:t>25</a:t>
            </a:r>
            <a:r>
              <a:rPr lang="fi-FI" sz="1800"/>
              <a:t>%</a:t>
            </a:r>
            <a:endParaRPr lang="fi-FI" sz="1800" b="1"/>
          </a:p>
        </p:txBody>
      </p:sp>
      <p:sp>
        <p:nvSpPr>
          <p:cNvPr id="46" name="Text Placeholder 8">
            <a:extLst>
              <a:ext uri="{FF2B5EF4-FFF2-40B4-BE49-F238E27FC236}">
                <a16:creationId xmlns:a16="http://schemas.microsoft.com/office/drawing/2014/main" id="{CE3DCF54-04D4-8242-8A19-5E4D4981589F}"/>
              </a:ext>
            </a:extLst>
          </p:cNvPr>
          <p:cNvSpPr txBox="1">
            <a:spLocks/>
          </p:cNvSpPr>
          <p:nvPr/>
        </p:nvSpPr>
        <p:spPr>
          <a:xfrm>
            <a:off x="2739429" y="3916426"/>
            <a:ext cx="1024872" cy="3429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0"/>
              </a:spcBef>
              <a:buSzPct val="75000"/>
              <a:buFont typeface="Arial" panose="020B0604020202020204" pitchFamily="34" charset="0"/>
              <a:buNone/>
              <a:defRPr sz="1500" kern="1200">
                <a:solidFill>
                  <a:schemeClr val="tx1"/>
                </a:solidFill>
                <a:latin typeface="+mn-lt"/>
                <a:ea typeface="+mn-ea"/>
                <a:cs typeface="+mn-cs"/>
              </a:defRPr>
            </a:lvl1pPr>
            <a:lvl2pPr marL="180975" indent="0" algn="l" defTabSz="914400" rtl="0" eaLnBrk="1" latinLnBrk="0" hangingPunct="1">
              <a:lnSpc>
                <a:spcPct val="90000"/>
              </a:lnSpc>
              <a:spcBef>
                <a:spcPts val="500"/>
              </a:spcBef>
              <a:buSzPct val="75000"/>
              <a:buFont typeface="Arial" panose="020B0604020202020204" pitchFamily="34" charset="0"/>
              <a:buNone/>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i-FI" sz="900" err="1"/>
              <a:t>Champions</a:t>
            </a:r>
            <a:r>
              <a:rPr lang="fi-FI" sz="900"/>
              <a:t> </a:t>
            </a:r>
            <a:r>
              <a:rPr lang="fi-FI" sz="900" err="1"/>
              <a:t>League</a:t>
            </a:r>
            <a:r>
              <a:rPr lang="fi-FI" sz="900"/>
              <a:t> jalkapallojoukkueista</a:t>
            </a:r>
            <a:endParaRPr lang="en-US" sz="900"/>
          </a:p>
        </p:txBody>
      </p:sp>
      <p:sp>
        <p:nvSpPr>
          <p:cNvPr id="47" name="Text Placeholder 9">
            <a:extLst>
              <a:ext uri="{FF2B5EF4-FFF2-40B4-BE49-F238E27FC236}">
                <a16:creationId xmlns:a16="http://schemas.microsoft.com/office/drawing/2014/main" id="{33CDA4CD-B965-1243-9C2E-F7694AA7D8F8}"/>
              </a:ext>
            </a:extLst>
          </p:cNvPr>
          <p:cNvSpPr txBox="1">
            <a:spLocks/>
          </p:cNvSpPr>
          <p:nvPr/>
        </p:nvSpPr>
        <p:spPr>
          <a:xfrm>
            <a:off x="1386456" y="4408208"/>
            <a:ext cx="717024" cy="342900"/>
          </a:xfrm>
          <a:prstGeom prst="rect">
            <a:avLst/>
          </a:prstGeom>
        </p:spPr>
        <p:txBody>
          <a:bodyPr vert="horz" lIns="0" tIns="0" rIns="0" bIns="0" rtlCol="0" anchor="b" anchorCtr="0">
            <a:noAutofit/>
          </a:bodyPr>
          <a:lstStyle>
            <a:lvl1pPr marL="0" indent="0" algn="ctr" defTabSz="914400" rtl="0" eaLnBrk="1" latinLnBrk="0" hangingPunct="1">
              <a:lnSpc>
                <a:spcPct val="90000"/>
              </a:lnSpc>
              <a:spcBef>
                <a:spcPts val="0"/>
              </a:spcBef>
              <a:buSzPct val="75000"/>
              <a:buFont typeface="Arial" panose="020B0604020202020204" pitchFamily="34" charset="0"/>
              <a:buNone/>
              <a:defRPr sz="1700" kern="1200" cap="all" baseline="0">
                <a:solidFill>
                  <a:schemeClr val="tx2"/>
                </a:solidFill>
                <a:latin typeface="+mn-lt"/>
                <a:ea typeface="+mn-ea"/>
                <a:cs typeface="+mn-cs"/>
              </a:defRPr>
            </a:lvl1pPr>
            <a:lvl2pPr marL="180975" indent="0" algn="l" defTabSz="914400" rtl="0" eaLnBrk="1" latinLnBrk="0" hangingPunct="1">
              <a:lnSpc>
                <a:spcPct val="90000"/>
              </a:lnSpc>
              <a:spcBef>
                <a:spcPts val="500"/>
              </a:spcBef>
              <a:buSzPct val="75000"/>
              <a:buFont typeface="Arial" panose="020B0604020202020204" pitchFamily="34" charset="0"/>
              <a:buNone/>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800" b="1"/>
              <a:t>100</a:t>
            </a:r>
            <a:r>
              <a:rPr lang="fi-FI" sz="1800"/>
              <a:t>+</a:t>
            </a:r>
            <a:endParaRPr lang="fi-FI" sz="1800" b="1"/>
          </a:p>
        </p:txBody>
      </p:sp>
      <p:sp>
        <p:nvSpPr>
          <p:cNvPr id="48" name="Text Placeholder 8">
            <a:extLst>
              <a:ext uri="{FF2B5EF4-FFF2-40B4-BE49-F238E27FC236}">
                <a16:creationId xmlns:a16="http://schemas.microsoft.com/office/drawing/2014/main" id="{92A13047-022F-9F48-A430-9ED75518FB36}"/>
              </a:ext>
            </a:extLst>
          </p:cNvPr>
          <p:cNvSpPr txBox="1">
            <a:spLocks/>
          </p:cNvSpPr>
          <p:nvPr/>
        </p:nvSpPr>
        <p:spPr>
          <a:xfrm>
            <a:off x="1302809" y="4751108"/>
            <a:ext cx="842724" cy="148719"/>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0"/>
              </a:spcBef>
              <a:buSzPct val="75000"/>
              <a:buFont typeface="Arial" panose="020B0604020202020204" pitchFamily="34" charset="0"/>
              <a:buNone/>
              <a:defRPr sz="1500" kern="1200">
                <a:solidFill>
                  <a:schemeClr val="tx1"/>
                </a:solidFill>
                <a:latin typeface="+mn-lt"/>
                <a:ea typeface="+mn-ea"/>
                <a:cs typeface="+mn-cs"/>
              </a:defRPr>
            </a:lvl1pPr>
            <a:lvl2pPr marL="180975" indent="0" algn="l" defTabSz="914400" rtl="0" eaLnBrk="1" latinLnBrk="0" hangingPunct="1">
              <a:lnSpc>
                <a:spcPct val="90000"/>
              </a:lnSpc>
              <a:spcBef>
                <a:spcPts val="500"/>
              </a:spcBef>
              <a:buSzPct val="75000"/>
              <a:buFont typeface="Arial" panose="020B0604020202020204" pitchFamily="34" charset="0"/>
              <a:buNone/>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i-FI" sz="900"/>
              <a:t>NCAA ohjelmaa</a:t>
            </a:r>
            <a:endParaRPr lang="en-US" sz="900"/>
          </a:p>
          <a:p>
            <a:pPr>
              <a:lnSpc>
                <a:spcPct val="100000"/>
              </a:lnSpc>
            </a:pPr>
            <a:endParaRPr lang="fi-FI" sz="900"/>
          </a:p>
        </p:txBody>
      </p:sp>
      <p:sp>
        <p:nvSpPr>
          <p:cNvPr id="49" name="Text Placeholder 9">
            <a:extLst>
              <a:ext uri="{FF2B5EF4-FFF2-40B4-BE49-F238E27FC236}">
                <a16:creationId xmlns:a16="http://schemas.microsoft.com/office/drawing/2014/main" id="{62BFA4BF-294D-874A-B436-1731ECE905E3}"/>
              </a:ext>
            </a:extLst>
          </p:cNvPr>
          <p:cNvSpPr txBox="1">
            <a:spLocks/>
          </p:cNvSpPr>
          <p:nvPr/>
        </p:nvSpPr>
        <p:spPr>
          <a:xfrm>
            <a:off x="2293081" y="4408045"/>
            <a:ext cx="717024" cy="342900"/>
          </a:xfrm>
          <a:prstGeom prst="rect">
            <a:avLst/>
          </a:prstGeom>
        </p:spPr>
        <p:txBody>
          <a:bodyPr vert="horz" lIns="0" tIns="0" rIns="0" bIns="0" rtlCol="0" anchor="b" anchorCtr="0">
            <a:noAutofit/>
          </a:bodyPr>
          <a:lstStyle>
            <a:lvl1pPr marL="0" indent="0" algn="ctr" defTabSz="914400" rtl="0" eaLnBrk="1" latinLnBrk="0" hangingPunct="1">
              <a:lnSpc>
                <a:spcPct val="90000"/>
              </a:lnSpc>
              <a:spcBef>
                <a:spcPts val="0"/>
              </a:spcBef>
              <a:buSzPct val="75000"/>
              <a:buFont typeface="Arial" panose="020B0604020202020204" pitchFamily="34" charset="0"/>
              <a:buNone/>
              <a:defRPr sz="1700" kern="1200" cap="all" baseline="0">
                <a:solidFill>
                  <a:schemeClr val="tx2"/>
                </a:solidFill>
                <a:latin typeface="+mn-lt"/>
                <a:ea typeface="+mn-ea"/>
                <a:cs typeface="+mn-cs"/>
              </a:defRPr>
            </a:lvl1pPr>
            <a:lvl2pPr marL="180975" indent="0" algn="l" defTabSz="914400" rtl="0" eaLnBrk="1" latinLnBrk="0" hangingPunct="1">
              <a:lnSpc>
                <a:spcPct val="90000"/>
              </a:lnSpc>
              <a:spcBef>
                <a:spcPts val="500"/>
              </a:spcBef>
              <a:buSzPct val="75000"/>
              <a:buFont typeface="Arial" panose="020B0604020202020204" pitchFamily="34" charset="0"/>
              <a:buNone/>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800"/>
              <a:t>&gt;</a:t>
            </a:r>
            <a:r>
              <a:rPr lang="fi-FI" sz="1800" b="1"/>
              <a:t>50</a:t>
            </a:r>
            <a:r>
              <a:rPr lang="fi-FI" sz="1800"/>
              <a:t>%</a:t>
            </a:r>
            <a:endParaRPr lang="fi-FI" sz="1800" b="1"/>
          </a:p>
        </p:txBody>
      </p:sp>
      <p:sp>
        <p:nvSpPr>
          <p:cNvPr id="50" name="Text Placeholder 8">
            <a:extLst>
              <a:ext uri="{FF2B5EF4-FFF2-40B4-BE49-F238E27FC236}">
                <a16:creationId xmlns:a16="http://schemas.microsoft.com/office/drawing/2014/main" id="{499AE599-49C4-1D41-AA28-2F0E4363EAFE}"/>
              </a:ext>
            </a:extLst>
          </p:cNvPr>
          <p:cNvSpPr txBox="1">
            <a:spLocks/>
          </p:cNvSpPr>
          <p:nvPr/>
        </p:nvSpPr>
        <p:spPr>
          <a:xfrm>
            <a:off x="2209434" y="4750945"/>
            <a:ext cx="842724" cy="148719"/>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0"/>
              </a:spcBef>
              <a:buSzPct val="75000"/>
              <a:buFont typeface="Arial" panose="020B0604020202020204" pitchFamily="34" charset="0"/>
              <a:buNone/>
              <a:defRPr sz="1500" kern="1200">
                <a:solidFill>
                  <a:schemeClr val="tx1"/>
                </a:solidFill>
                <a:latin typeface="+mn-lt"/>
                <a:ea typeface="+mn-ea"/>
                <a:cs typeface="+mn-cs"/>
              </a:defRPr>
            </a:lvl1pPr>
            <a:lvl2pPr marL="180975" indent="0" algn="l" defTabSz="914400" rtl="0" eaLnBrk="1" latinLnBrk="0" hangingPunct="1">
              <a:lnSpc>
                <a:spcPct val="90000"/>
              </a:lnSpc>
              <a:spcBef>
                <a:spcPts val="500"/>
              </a:spcBef>
              <a:buSzPct val="75000"/>
              <a:buFont typeface="Arial" panose="020B0604020202020204" pitchFamily="34" charset="0"/>
              <a:buNone/>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i-FI" sz="900"/>
              <a:t>NHL-joukkueista</a:t>
            </a:r>
          </a:p>
        </p:txBody>
      </p:sp>
    </p:spTree>
    <p:extLst>
      <p:ext uri="{BB962C8B-B14F-4D97-AF65-F5344CB8AC3E}">
        <p14:creationId xmlns:p14="http://schemas.microsoft.com/office/powerpoint/2010/main" val="3689344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0D44703-1162-2546-8F24-10E1D4FFBB6F}"/>
              </a:ext>
            </a:extLst>
          </p:cNvPr>
          <p:cNvSpPr/>
          <p:nvPr/>
        </p:nvSpPr>
        <p:spPr>
          <a:xfrm>
            <a:off x="0" y="0"/>
            <a:ext cx="12192000" cy="6858000"/>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7A347880-7169-9D4D-B8D2-C92D497EAEA2}"/>
              </a:ext>
            </a:extLst>
          </p:cNvPr>
          <p:cNvSpPr>
            <a:spLocks noGrp="1"/>
          </p:cNvSpPr>
          <p:nvPr>
            <p:ph type="title"/>
          </p:nvPr>
        </p:nvSpPr>
        <p:spPr/>
        <p:txBody>
          <a:bodyPr/>
          <a:lstStyle/>
          <a:p>
            <a:r>
              <a:rPr lang="fi-FI" sz="6600" dirty="0"/>
              <a:t>Firstbeat Hyvinvointianalyysi</a:t>
            </a:r>
          </a:p>
        </p:txBody>
      </p:sp>
      <p:sp>
        <p:nvSpPr>
          <p:cNvPr id="4" name="Slide Number Placeholder 3">
            <a:extLst>
              <a:ext uri="{FF2B5EF4-FFF2-40B4-BE49-F238E27FC236}">
                <a16:creationId xmlns:a16="http://schemas.microsoft.com/office/drawing/2014/main" id="{404DE0F6-82B5-9B48-84FC-49240003B8EA}"/>
              </a:ext>
            </a:extLst>
          </p:cNvPr>
          <p:cNvSpPr>
            <a:spLocks noGrp="1"/>
          </p:cNvSpPr>
          <p:nvPr>
            <p:ph type="sldNum" sz="quarter" idx="12"/>
          </p:nvPr>
        </p:nvSpPr>
        <p:spPr/>
        <p:txBody>
          <a:bodyPr/>
          <a:lstStyle/>
          <a:p>
            <a:fld id="{9EB19F1D-2A8F-4A4B-9DCE-6842248F8C29}" type="slidenum">
              <a:rPr lang="en-GB" smtClean="0"/>
              <a:pPr/>
              <a:t>5</a:t>
            </a:fld>
            <a:endParaRPr lang="en-GB"/>
          </a:p>
        </p:txBody>
      </p:sp>
      <p:sp>
        <p:nvSpPr>
          <p:cNvPr id="5" name="Text Placeholder 2">
            <a:extLst>
              <a:ext uri="{FF2B5EF4-FFF2-40B4-BE49-F238E27FC236}">
                <a16:creationId xmlns:a16="http://schemas.microsoft.com/office/drawing/2014/main" id="{7D59BF0D-3AE9-BD49-BE07-BB771E37A6EF}"/>
              </a:ext>
            </a:extLst>
          </p:cNvPr>
          <p:cNvSpPr txBox="1">
            <a:spLocks/>
          </p:cNvSpPr>
          <p:nvPr/>
        </p:nvSpPr>
        <p:spPr>
          <a:xfrm>
            <a:off x="1251725" y="3948365"/>
            <a:ext cx="9688550" cy="757175"/>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900"/>
              </a:spcAft>
              <a:buFont typeface="Arial"/>
              <a:buNone/>
              <a:defRPr sz="2200" b="1" i="0" kern="1200" baseline="0">
                <a:solidFill>
                  <a:schemeClr val="tx1"/>
                </a:solidFill>
                <a:latin typeface="+mj-lt"/>
                <a:ea typeface="Calibri Light" charset="0"/>
                <a:cs typeface="Calibri Light" charset="0"/>
              </a:defRPr>
            </a:lvl1pPr>
            <a:lvl2pPr marL="0" indent="0" algn="l" defTabSz="914400" rtl="0" eaLnBrk="1" latinLnBrk="0" hangingPunct="1">
              <a:lnSpc>
                <a:spcPct val="110000"/>
              </a:lnSpc>
              <a:spcBef>
                <a:spcPts val="0"/>
              </a:spcBef>
              <a:spcAft>
                <a:spcPts val="1200"/>
              </a:spcAft>
              <a:buClr>
                <a:schemeClr val="tx2"/>
              </a:buClr>
              <a:buSzPct val="100000"/>
              <a:buFont typeface="Arial" charset="0"/>
              <a:buNone/>
              <a:tabLst/>
              <a:defRPr sz="2000" b="0" i="0" kern="1200" baseline="0">
                <a:solidFill>
                  <a:schemeClr val="tx1"/>
                </a:solidFill>
                <a:latin typeface="Calibri Light" charset="0"/>
                <a:ea typeface="Calibri Light" charset="0"/>
                <a:cs typeface="Calibri Light" charset="0"/>
              </a:defRPr>
            </a:lvl2pPr>
            <a:lvl3pPr marL="622300" marR="0" indent="-263525" algn="l" defTabSz="914400" rtl="0" eaLnBrk="1" fontAlgn="auto" latinLnBrk="0" hangingPunct="1">
              <a:lnSpc>
                <a:spcPct val="110000"/>
              </a:lnSpc>
              <a:spcBef>
                <a:spcPts val="300"/>
              </a:spcBef>
              <a:spcAft>
                <a:spcPts val="500"/>
              </a:spcAft>
              <a:buClr>
                <a:schemeClr val="tx2"/>
              </a:buClr>
              <a:buSzPct val="100000"/>
              <a:buFont typeface="Arial" charset="0"/>
              <a:buChar char="•"/>
              <a:tabLst/>
              <a:defRPr sz="1900" b="0" i="0" kern="1200" baseline="0">
                <a:solidFill>
                  <a:schemeClr val="tx1"/>
                </a:solidFill>
                <a:latin typeface="Calibri Light" charset="0"/>
                <a:ea typeface="Calibri Light" charset="0"/>
                <a:cs typeface="Calibri Light" charset="0"/>
              </a:defRPr>
            </a:lvl3pPr>
            <a:lvl4pPr marL="898525" indent="-276225" algn="l" defTabSz="914400" rtl="0" eaLnBrk="1" latinLnBrk="0" hangingPunct="1">
              <a:lnSpc>
                <a:spcPct val="110000"/>
              </a:lnSpc>
              <a:spcBef>
                <a:spcPts val="0"/>
              </a:spcBef>
              <a:spcAft>
                <a:spcPts val="500"/>
              </a:spcAft>
              <a:buClr>
                <a:schemeClr val="tx2"/>
              </a:buClr>
              <a:buSzPct val="100000"/>
              <a:buFont typeface="Arial" charset="0"/>
              <a:buChar char="•"/>
              <a:tabLst/>
              <a:defRPr sz="1400" b="0" i="0" kern="1200" baseline="0">
                <a:solidFill>
                  <a:schemeClr val="tx1"/>
                </a:solidFill>
                <a:latin typeface="Calibri Light" charset="0"/>
                <a:ea typeface="Calibri Light" charset="0"/>
                <a:cs typeface="Calibri Light" charset="0"/>
              </a:defRPr>
            </a:lvl4pPr>
            <a:lvl5pPr marL="1112838" indent="-214313" algn="l" defTabSz="914400" rtl="0" eaLnBrk="1" latinLnBrk="0" hangingPunct="1">
              <a:lnSpc>
                <a:spcPct val="110000"/>
              </a:lnSpc>
              <a:spcBef>
                <a:spcPts val="0"/>
              </a:spcBef>
              <a:spcAft>
                <a:spcPts val="300"/>
              </a:spcAft>
              <a:buClr>
                <a:schemeClr val="tx2"/>
              </a:buClr>
              <a:buFont typeface="Arial"/>
              <a:buChar char="•"/>
              <a:tabLst/>
              <a:defRPr sz="1200" b="0" i="0" kern="1200" baseline="0">
                <a:solidFill>
                  <a:schemeClr val="tx1"/>
                </a:solidFill>
                <a:latin typeface="Calibri Light" charset="0"/>
                <a:ea typeface="Calibri Light" charset="0"/>
                <a:cs typeface="Calibri Light" charset="0"/>
              </a:defRPr>
            </a:lvl5pPr>
            <a:lvl6pPr marL="758825" indent="-176213" algn="l" defTabSz="914400" rtl="0" eaLnBrk="1" latinLnBrk="0" hangingPunct="1">
              <a:lnSpc>
                <a:spcPct val="90000"/>
              </a:lnSpc>
              <a:spcBef>
                <a:spcPts val="500"/>
              </a:spcBef>
              <a:buFont typeface="Arial"/>
              <a:buChar char="•"/>
              <a:tabLst/>
              <a:defRPr sz="1100" b="0" i="0" kern="1200">
                <a:solidFill>
                  <a:schemeClr val="tx1"/>
                </a:solidFill>
                <a:latin typeface="Calibri Light" charset="0"/>
                <a:ea typeface="Calibri Light" charset="0"/>
                <a:cs typeface="Calibri Light"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i-FI" sz="2800">
                <a:solidFill>
                  <a:schemeClr val="bg1"/>
                </a:solidFill>
              </a:rPr>
              <a:t>		  – arvokkaita oppeja ja oivalluksia elämäsi matkalle</a:t>
            </a:r>
            <a:endParaRPr lang="fi-FI" sz="2800" b="0">
              <a:solidFill>
                <a:schemeClr val="bg1"/>
              </a:solidFill>
            </a:endParaRPr>
          </a:p>
        </p:txBody>
      </p:sp>
    </p:spTree>
    <p:extLst>
      <p:ext uri="{BB962C8B-B14F-4D97-AF65-F5344CB8AC3E}">
        <p14:creationId xmlns:p14="http://schemas.microsoft.com/office/powerpoint/2010/main" val="2611104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E4E722-EF7F-4869-BC55-050714D2FAAB}"/>
              </a:ext>
            </a:extLst>
          </p:cNvPr>
          <p:cNvSpPr>
            <a:spLocks noGrp="1"/>
          </p:cNvSpPr>
          <p:nvPr>
            <p:ph type="title"/>
          </p:nvPr>
        </p:nvSpPr>
        <p:spPr>
          <a:xfrm>
            <a:off x="501650" y="653788"/>
            <a:ext cx="11328400" cy="682625"/>
          </a:xfrm>
        </p:spPr>
        <p:txBody>
          <a:bodyPr/>
          <a:lstStyle/>
          <a:p>
            <a:r>
              <a:rPr lang="fi-FI">
                <a:solidFill>
                  <a:srgbClr val="E42A21"/>
                </a:solidFill>
              </a:rPr>
              <a:t>SYKEVÄLIVAIHTELUSTA kohti kokonaisvaltaista hyvinvointia</a:t>
            </a:r>
            <a:endParaRPr lang="en-FI"/>
          </a:p>
        </p:txBody>
      </p:sp>
      <p:sp>
        <p:nvSpPr>
          <p:cNvPr id="5" name="Dian numeron paikkamerkki 4">
            <a:extLst>
              <a:ext uri="{FF2B5EF4-FFF2-40B4-BE49-F238E27FC236}">
                <a16:creationId xmlns:a16="http://schemas.microsoft.com/office/drawing/2014/main" id="{B5338516-A05D-4131-87BB-3E64818AFBFF}"/>
              </a:ext>
            </a:extLst>
          </p:cNvPr>
          <p:cNvSpPr>
            <a:spLocks noGrp="1"/>
          </p:cNvSpPr>
          <p:nvPr>
            <p:ph type="sldNum" sz="quarter" idx="12"/>
          </p:nvPr>
        </p:nvSpPr>
        <p:spPr/>
        <p:txBody>
          <a:bodyPr/>
          <a:lstStyle/>
          <a:p>
            <a:fld id="{9EB19F1D-2A8F-4A4B-9DCE-6842248F8C29}" type="slidenum">
              <a:rPr lang="en-GB" smtClean="0"/>
              <a:t>6</a:t>
            </a:fld>
            <a:endParaRPr lang="en-GB"/>
          </a:p>
        </p:txBody>
      </p:sp>
      <p:sp>
        <p:nvSpPr>
          <p:cNvPr id="14" name="Rectangle 13">
            <a:extLst>
              <a:ext uri="{FF2B5EF4-FFF2-40B4-BE49-F238E27FC236}">
                <a16:creationId xmlns:a16="http://schemas.microsoft.com/office/drawing/2014/main" id="{1B4B5403-25A4-324E-8CC3-F79D0C65817F}"/>
              </a:ext>
            </a:extLst>
          </p:cNvPr>
          <p:cNvSpPr/>
          <p:nvPr/>
        </p:nvSpPr>
        <p:spPr>
          <a:xfrm>
            <a:off x="8991631" y="3758067"/>
            <a:ext cx="2517375" cy="1938992"/>
          </a:xfrm>
          <a:prstGeom prst="rect">
            <a:avLst/>
          </a:prstGeom>
          <a:noFill/>
        </p:spPr>
        <p:txBody>
          <a:bodyPr wrap="square" anchor="t">
            <a:spAutoFit/>
          </a:bodyPr>
          <a:lstStyle/>
          <a:p>
            <a:pPr algn="ctr"/>
            <a:r>
              <a:rPr lang="fi-FI" sz="1500">
                <a:cs typeface="Calibri"/>
              </a:rPr>
              <a:t>Tunnistamalla kuormitustekijöiden ja valintojen välittömät yksilölliset vaikutukset, voimme auttaa sinua tekemään tietoisia ja pysyviä muutoksia hyvinvointisi edistämiseksi. </a:t>
            </a:r>
            <a:endParaRPr lang="fi-FI" sz="1500">
              <a:cs typeface="Calibri" panose="020F0502020204030204" pitchFamily="34" charset="0"/>
            </a:endParaRPr>
          </a:p>
        </p:txBody>
      </p:sp>
      <p:sp>
        <p:nvSpPr>
          <p:cNvPr id="15" name="Rectangle 14">
            <a:extLst>
              <a:ext uri="{FF2B5EF4-FFF2-40B4-BE49-F238E27FC236}">
                <a16:creationId xmlns:a16="http://schemas.microsoft.com/office/drawing/2014/main" id="{FE8B2A2B-EAB5-5941-B608-2EFCFB86AD3A}"/>
              </a:ext>
            </a:extLst>
          </p:cNvPr>
          <p:cNvSpPr/>
          <p:nvPr/>
        </p:nvSpPr>
        <p:spPr>
          <a:xfrm>
            <a:off x="816494" y="3758067"/>
            <a:ext cx="2181747" cy="1246495"/>
          </a:xfrm>
          <a:prstGeom prst="rect">
            <a:avLst/>
          </a:prstGeom>
        </p:spPr>
        <p:txBody>
          <a:bodyPr wrap="square" anchor="t">
            <a:spAutoFit/>
          </a:bodyPr>
          <a:lstStyle/>
          <a:p>
            <a:pPr algn="ctr">
              <a:defRPr/>
            </a:pPr>
            <a:r>
              <a:rPr lang="fi-FI" sz="1500">
                <a:cs typeface="Calibri"/>
              </a:rPr>
              <a:t>Arjen eri kuormitustekijät aiheuttavat erilaisia fysiologisia reaktioita, jotka vaikuttavat kehon toimintaan.</a:t>
            </a:r>
            <a:endParaRPr lang="en-US" sz="1500"/>
          </a:p>
        </p:txBody>
      </p:sp>
      <p:sp>
        <p:nvSpPr>
          <p:cNvPr id="16" name="Rectangle 15">
            <a:extLst>
              <a:ext uri="{FF2B5EF4-FFF2-40B4-BE49-F238E27FC236}">
                <a16:creationId xmlns:a16="http://schemas.microsoft.com/office/drawing/2014/main" id="{48E2DA38-6B80-5540-A615-4ACE35848717}"/>
              </a:ext>
            </a:extLst>
          </p:cNvPr>
          <p:cNvSpPr/>
          <p:nvPr/>
        </p:nvSpPr>
        <p:spPr>
          <a:xfrm>
            <a:off x="6240014" y="3748160"/>
            <a:ext cx="2453440" cy="1708160"/>
          </a:xfrm>
          <a:prstGeom prst="rect">
            <a:avLst/>
          </a:prstGeom>
        </p:spPr>
        <p:txBody>
          <a:bodyPr wrap="square">
            <a:spAutoFit/>
          </a:bodyPr>
          <a:lstStyle/>
          <a:p>
            <a:pPr algn="ctr"/>
            <a:r>
              <a:rPr lang="fi-FI" sz="1500">
                <a:cs typeface="Calibri" panose="020F0502020204030204" pitchFamily="34" charset="0"/>
              </a:rPr>
              <a:t>Ainutlaatuinen menetelmämme muuttaa sykedatan helposti tulkittavaan muotoon: henkilökohtaiseksi raportiksi stressin, palautumisen ja liikunnan vaikutuksista. </a:t>
            </a:r>
          </a:p>
        </p:txBody>
      </p:sp>
      <p:sp>
        <p:nvSpPr>
          <p:cNvPr id="17" name="Rectangle 16">
            <a:extLst>
              <a:ext uri="{FF2B5EF4-FFF2-40B4-BE49-F238E27FC236}">
                <a16:creationId xmlns:a16="http://schemas.microsoft.com/office/drawing/2014/main" id="{EBB1B0B4-0484-EB40-A5AA-0B994096B2FA}"/>
              </a:ext>
            </a:extLst>
          </p:cNvPr>
          <p:cNvSpPr/>
          <p:nvPr/>
        </p:nvSpPr>
        <p:spPr>
          <a:xfrm>
            <a:off x="3428106" y="3748160"/>
            <a:ext cx="2667894" cy="1938992"/>
          </a:xfrm>
          <a:prstGeom prst="rect">
            <a:avLst/>
          </a:prstGeom>
        </p:spPr>
        <p:txBody>
          <a:bodyPr wrap="square">
            <a:spAutoFit/>
          </a:bodyPr>
          <a:lstStyle/>
          <a:p>
            <a:pPr algn="ctr"/>
            <a:r>
              <a:rPr lang="fi-FI" sz="1500">
                <a:cs typeface="Calibri" panose="020F0502020204030204" pitchFamily="34" charset="0"/>
              </a:rPr>
              <a:t>Näemme vaikutukset mittaamalla jokaisen sydämenlyönnin ja millisekunnit lyöntien välillä.</a:t>
            </a:r>
          </a:p>
          <a:p>
            <a:pPr algn="ctr"/>
            <a:endParaRPr lang="fi-FI" sz="1500">
              <a:cs typeface="Calibri" panose="020F0502020204030204" pitchFamily="34" charset="0"/>
            </a:endParaRPr>
          </a:p>
          <a:p>
            <a:pPr algn="ctr"/>
            <a:r>
              <a:rPr lang="fi-FI" sz="1500">
                <a:cs typeface="Calibri" panose="020F0502020204030204" pitchFamily="34" charset="0"/>
              </a:rPr>
              <a:t>Tätä ajallista vaihtelua kutsutaan sykevälivaihteluksi (</a:t>
            </a:r>
            <a:r>
              <a:rPr lang="en-US" sz="1500">
                <a:cs typeface="Calibri" panose="020F0502020204030204" pitchFamily="34" charset="0"/>
              </a:rPr>
              <a:t>HRV, Heart Rate Variability</a:t>
            </a:r>
            <a:r>
              <a:rPr lang="fi-FI" sz="1500">
                <a:cs typeface="Calibri" panose="020F0502020204030204" pitchFamily="34" charset="0"/>
              </a:rPr>
              <a:t>). </a:t>
            </a:r>
          </a:p>
        </p:txBody>
      </p:sp>
      <p:pic>
        <p:nvPicPr>
          <p:cNvPr id="19" name="Picture 18">
            <a:extLst>
              <a:ext uri="{FF2B5EF4-FFF2-40B4-BE49-F238E27FC236}">
                <a16:creationId xmlns:a16="http://schemas.microsoft.com/office/drawing/2014/main" id="{2B24FDC6-A4BA-D947-A384-68624C371A41}"/>
              </a:ext>
            </a:extLst>
          </p:cNvPr>
          <p:cNvPicPr>
            <a:picLocks noChangeAspect="1"/>
          </p:cNvPicPr>
          <p:nvPr/>
        </p:nvPicPr>
        <p:blipFill>
          <a:blip r:embed="rId3"/>
          <a:stretch>
            <a:fillRect/>
          </a:stretch>
        </p:blipFill>
        <p:spPr>
          <a:xfrm>
            <a:off x="6548890" y="2717576"/>
            <a:ext cx="678980" cy="530839"/>
          </a:xfrm>
          <a:prstGeom prst="rect">
            <a:avLst/>
          </a:prstGeom>
        </p:spPr>
      </p:pic>
      <p:pic>
        <p:nvPicPr>
          <p:cNvPr id="20" name="Picture 19">
            <a:extLst>
              <a:ext uri="{FF2B5EF4-FFF2-40B4-BE49-F238E27FC236}">
                <a16:creationId xmlns:a16="http://schemas.microsoft.com/office/drawing/2014/main" id="{6A9014F4-F3D3-9B49-83EF-B708FD776053}"/>
              </a:ext>
            </a:extLst>
          </p:cNvPr>
          <p:cNvPicPr>
            <a:picLocks noChangeAspect="1"/>
          </p:cNvPicPr>
          <p:nvPr/>
        </p:nvPicPr>
        <p:blipFill>
          <a:blip r:embed="rId4"/>
          <a:stretch>
            <a:fillRect/>
          </a:stretch>
        </p:blipFill>
        <p:spPr>
          <a:xfrm>
            <a:off x="4309887" y="2333697"/>
            <a:ext cx="895695" cy="1197131"/>
          </a:xfrm>
          <a:prstGeom prst="rect">
            <a:avLst/>
          </a:prstGeom>
        </p:spPr>
      </p:pic>
      <p:pic>
        <p:nvPicPr>
          <p:cNvPr id="21" name="Graphic 20" descr="Boardroom">
            <a:extLst>
              <a:ext uri="{FF2B5EF4-FFF2-40B4-BE49-F238E27FC236}">
                <a16:creationId xmlns:a16="http://schemas.microsoft.com/office/drawing/2014/main" id="{427833EB-ED5F-164F-826D-2F346FE1537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61298" y="2982996"/>
            <a:ext cx="698989" cy="698989"/>
          </a:xfrm>
          <a:prstGeom prst="rect">
            <a:avLst/>
          </a:prstGeom>
        </p:spPr>
      </p:pic>
      <p:pic>
        <p:nvPicPr>
          <p:cNvPr id="23" name="Graphic 22" descr="Hike">
            <a:extLst>
              <a:ext uri="{FF2B5EF4-FFF2-40B4-BE49-F238E27FC236}">
                <a16:creationId xmlns:a16="http://schemas.microsoft.com/office/drawing/2014/main" id="{715B9A7E-DE8A-604E-8C23-7491BBA6571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50939" y="1954419"/>
            <a:ext cx="698989" cy="698989"/>
          </a:xfrm>
          <a:prstGeom prst="rect">
            <a:avLst/>
          </a:prstGeom>
        </p:spPr>
      </p:pic>
      <p:pic>
        <p:nvPicPr>
          <p:cNvPr id="25" name="Graphic 24" descr="Man with baby">
            <a:extLst>
              <a:ext uri="{FF2B5EF4-FFF2-40B4-BE49-F238E27FC236}">
                <a16:creationId xmlns:a16="http://schemas.microsoft.com/office/drawing/2014/main" id="{88BB1938-3CB7-F248-8B28-4ACE4B11B4B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21691" y="2011152"/>
            <a:ext cx="642256" cy="642256"/>
          </a:xfrm>
          <a:prstGeom prst="rect">
            <a:avLst/>
          </a:prstGeom>
        </p:spPr>
      </p:pic>
      <p:pic>
        <p:nvPicPr>
          <p:cNvPr id="27" name="Graphic 26" descr="Dancing">
            <a:extLst>
              <a:ext uri="{FF2B5EF4-FFF2-40B4-BE49-F238E27FC236}">
                <a16:creationId xmlns:a16="http://schemas.microsoft.com/office/drawing/2014/main" id="{DBAEEE1D-A9B3-174F-94B0-01F3D34B3343}"/>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688463" y="2957909"/>
            <a:ext cx="698989" cy="698989"/>
          </a:xfrm>
          <a:prstGeom prst="rect">
            <a:avLst/>
          </a:prstGeom>
        </p:spPr>
      </p:pic>
      <p:pic>
        <p:nvPicPr>
          <p:cNvPr id="28" name="Graphic 27" descr="Classroom">
            <a:extLst>
              <a:ext uri="{FF2B5EF4-FFF2-40B4-BE49-F238E27FC236}">
                <a16:creationId xmlns:a16="http://schemas.microsoft.com/office/drawing/2014/main" id="{106A69A5-98B7-7945-8857-68D42B709207}"/>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435711" y="1977452"/>
            <a:ext cx="698989" cy="698989"/>
          </a:xfrm>
          <a:prstGeom prst="rect">
            <a:avLst/>
          </a:prstGeom>
        </p:spPr>
      </p:pic>
      <p:pic>
        <p:nvPicPr>
          <p:cNvPr id="29" name="Graphic 28" descr="Customer review">
            <a:extLst>
              <a:ext uri="{FF2B5EF4-FFF2-40B4-BE49-F238E27FC236}">
                <a16:creationId xmlns:a16="http://schemas.microsoft.com/office/drawing/2014/main" id="{71687F70-37AF-7C41-B409-C4F4447D49C1}"/>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80589" y="2889983"/>
            <a:ext cx="762861" cy="762861"/>
          </a:xfrm>
          <a:prstGeom prst="rect">
            <a:avLst/>
          </a:prstGeom>
        </p:spPr>
      </p:pic>
      <p:pic>
        <p:nvPicPr>
          <p:cNvPr id="31" name="Picture 30">
            <a:extLst>
              <a:ext uri="{FF2B5EF4-FFF2-40B4-BE49-F238E27FC236}">
                <a16:creationId xmlns:a16="http://schemas.microsoft.com/office/drawing/2014/main" id="{5E12D8C6-BA56-0C40-989A-C6CD615E6426}"/>
              </a:ext>
            </a:extLst>
          </p:cNvPr>
          <p:cNvPicPr>
            <a:picLocks noChangeAspect="1"/>
          </p:cNvPicPr>
          <p:nvPr/>
        </p:nvPicPr>
        <p:blipFill>
          <a:blip r:embed="rId17"/>
          <a:stretch>
            <a:fillRect/>
          </a:stretch>
        </p:blipFill>
        <p:spPr>
          <a:xfrm>
            <a:off x="7561215" y="2635134"/>
            <a:ext cx="895694" cy="895694"/>
          </a:xfrm>
          <a:prstGeom prst="rect">
            <a:avLst/>
          </a:prstGeom>
        </p:spPr>
      </p:pic>
      <p:pic>
        <p:nvPicPr>
          <p:cNvPr id="33" name="Picture 32">
            <a:extLst>
              <a:ext uri="{FF2B5EF4-FFF2-40B4-BE49-F238E27FC236}">
                <a16:creationId xmlns:a16="http://schemas.microsoft.com/office/drawing/2014/main" id="{41CBE373-EA36-4A4D-A367-7D179B26446C}"/>
              </a:ext>
            </a:extLst>
          </p:cNvPr>
          <p:cNvPicPr>
            <a:picLocks noChangeAspect="1"/>
          </p:cNvPicPr>
          <p:nvPr/>
        </p:nvPicPr>
        <p:blipFill>
          <a:blip r:embed="rId18"/>
          <a:stretch>
            <a:fillRect/>
          </a:stretch>
        </p:blipFill>
        <p:spPr>
          <a:xfrm>
            <a:off x="9713666" y="2435164"/>
            <a:ext cx="1073304" cy="1095664"/>
          </a:xfrm>
          <a:prstGeom prst="rect">
            <a:avLst/>
          </a:prstGeom>
        </p:spPr>
      </p:pic>
    </p:spTree>
    <p:extLst>
      <p:ext uri="{BB962C8B-B14F-4D97-AF65-F5344CB8AC3E}">
        <p14:creationId xmlns:p14="http://schemas.microsoft.com/office/powerpoint/2010/main" val="1907119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25E6-9E9C-EA4C-99AA-F07FD04E633C}"/>
              </a:ext>
            </a:extLst>
          </p:cNvPr>
          <p:cNvSpPr>
            <a:spLocks noGrp="1"/>
          </p:cNvSpPr>
          <p:nvPr>
            <p:ph type="ctrTitle"/>
          </p:nvPr>
        </p:nvSpPr>
        <p:spPr>
          <a:xfrm>
            <a:off x="685801" y="1088136"/>
            <a:ext cx="4736592" cy="4581144"/>
          </a:xfrm>
        </p:spPr>
        <p:txBody>
          <a:bodyPr/>
          <a:lstStyle/>
          <a:p>
            <a:r>
              <a:rPr lang="fi-FI" sz="3600"/>
              <a:t>Autamme jokaista saavuttamaan omat hyvinvointiin ja suorituskykyyn liittyvät tavoitteet tieteellisen tutkimuksen tuomalla varmuudella.</a:t>
            </a:r>
            <a:endParaRPr lang="en-US" sz="3600"/>
          </a:p>
        </p:txBody>
      </p:sp>
      <p:sp>
        <p:nvSpPr>
          <p:cNvPr id="4" name="Date Placeholder 3">
            <a:extLst>
              <a:ext uri="{FF2B5EF4-FFF2-40B4-BE49-F238E27FC236}">
                <a16:creationId xmlns:a16="http://schemas.microsoft.com/office/drawing/2014/main" id="{F70AFA17-2412-A74B-BA65-0BBEAAEC7D06}"/>
              </a:ext>
            </a:extLst>
          </p:cNvPr>
          <p:cNvSpPr>
            <a:spLocks noGrp="1"/>
          </p:cNvSpPr>
          <p:nvPr>
            <p:ph type="dt" sz="half" idx="10"/>
          </p:nvPr>
        </p:nvSpPr>
        <p:spPr>
          <a:xfrm>
            <a:off x="219075" y="6477000"/>
            <a:ext cx="1800225" cy="244475"/>
          </a:xfrm>
        </p:spPr>
        <p:txBody>
          <a:bodyPr/>
          <a:lstStyle/>
          <a:p>
            <a:r>
              <a:rPr lang="fi-FI"/>
              <a:t>20.5.2019</a:t>
            </a:r>
            <a:endParaRPr lang="en-GB"/>
          </a:p>
        </p:txBody>
      </p:sp>
    </p:spTree>
    <p:extLst>
      <p:ext uri="{BB962C8B-B14F-4D97-AF65-F5344CB8AC3E}">
        <p14:creationId xmlns:p14="http://schemas.microsoft.com/office/powerpoint/2010/main" val="3256596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6D67E4-62EC-4DFC-912D-2A4C0B13E97D}"/>
              </a:ext>
            </a:extLst>
          </p:cNvPr>
          <p:cNvSpPr>
            <a:spLocks noGrp="1"/>
          </p:cNvSpPr>
          <p:nvPr>
            <p:ph type="title"/>
          </p:nvPr>
        </p:nvSpPr>
        <p:spPr/>
        <p:txBody>
          <a:bodyPr/>
          <a:lstStyle/>
          <a:p>
            <a:r>
              <a:rPr lang="en-GB"/>
              <a:t>Firstbeat hyvinvointianalyysi</a:t>
            </a:r>
            <a:endParaRPr lang="en-FI"/>
          </a:p>
        </p:txBody>
      </p:sp>
      <p:sp>
        <p:nvSpPr>
          <p:cNvPr id="5" name="Dian numeron paikkamerkki 4">
            <a:extLst>
              <a:ext uri="{FF2B5EF4-FFF2-40B4-BE49-F238E27FC236}">
                <a16:creationId xmlns:a16="http://schemas.microsoft.com/office/drawing/2014/main" id="{6BDC21DC-D9A5-4D94-9BF8-9831234D62EF}"/>
              </a:ext>
            </a:extLst>
          </p:cNvPr>
          <p:cNvSpPr>
            <a:spLocks noGrp="1"/>
          </p:cNvSpPr>
          <p:nvPr>
            <p:ph type="sldNum" sz="quarter" idx="12"/>
          </p:nvPr>
        </p:nvSpPr>
        <p:spPr/>
        <p:txBody>
          <a:bodyPr/>
          <a:lstStyle/>
          <a:p>
            <a:fld id="{9EB19F1D-2A8F-4A4B-9DCE-6842248F8C29}" type="slidenum">
              <a:rPr lang="en-GB" smtClean="0"/>
              <a:t>8</a:t>
            </a:fld>
            <a:endParaRPr lang="en-GB"/>
          </a:p>
        </p:txBody>
      </p:sp>
      <p:sp>
        <p:nvSpPr>
          <p:cNvPr id="7" name="Rectangle 13">
            <a:extLst>
              <a:ext uri="{FF2B5EF4-FFF2-40B4-BE49-F238E27FC236}">
                <a16:creationId xmlns:a16="http://schemas.microsoft.com/office/drawing/2014/main" id="{FA3DACCB-7CFF-4F4C-88B8-DCE034AD02FF}"/>
              </a:ext>
            </a:extLst>
          </p:cNvPr>
          <p:cNvSpPr/>
          <p:nvPr/>
        </p:nvSpPr>
        <p:spPr>
          <a:xfrm>
            <a:off x="6848725" y="6247396"/>
            <a:ext cx="3803670" cy="307777"/>
          </a:xfrm>
          <a:prstGeom prst="rect">
            <a:avLst/>
          </a:prstGeom>
        </p:spPr>
        <p:txBody>
          <a:bodyPr wrap="none">
            <a:spAutoFit/>
          </a:bodyPr>
          <a:lstStyle/>
          <a:p>
            <a:pPr>
              <a:spcBef>
                <a:spcPct val="20000"/>
              </a:spcBef>
            </a:pPr>
            <a:r>
              <a:rPr lang="en-US" altLang="fi-FI" sz="1400">
                <a:solidFill>
                  <a:srgbClr val="2A2723"/>
                </a:solidFill>
              </a:rPr>
              <a:t>Hyvinvointi syntyy työssä, levossa ja vapaa-ajalla. </a:t>
            </a:r>
          </a:p>
        </p:txBody>
      </p:sp>
      <p:sp>
        <p:nvSpPr>
          <p:cNvPr id="8" name="TextBox 11">
            <a:extLst>
              <a:ext uri="{FF2B5EF4-FFF2-40B4-BE49-F238E27FC236}">
                <a16:creationId xmlns:a16="http://schemas.microsoft.com/office/drawing/2014/main" id="{A410F01A-8EBD-4585-BE1B-F8E114FF2B98}"/>
              </a:ext>
            </a:extLst>
          </p:cNvPr>
          <p:cNvSpPr txBox="1"/>
          <p:nvPr/>
        </p:nvSpPr>
        <p:spPr>
          <a:xfrm>
            <a:off x="654050" y="1336413"/>
            <a:ext cx="4822623" cy="923330"/>
          </a:xfrm>
          <a:prstGeom prst="rect">
            <a:avLst/>
          </a:prstGeom>
          <a:noFill/>
        </p:spPr>
        <p:txBody>
          <a:bodyPr wrap="square" rtlCol="0">
            <a:spAutoFit/>
          </a:bodyPr>
          <a:lstStyle/>
          <a:p>
            <a:r>
              <a:rPr lang="fi-FI"/>
              <a:t>Mitattu tieto auttaa tunnistamaan hyvinvointiin vaikuttavat tekijät.</a:t>
            </a:r>
          </a:p>
          <a:p>
            <a:endParaRPr lang="fi-FI"/>
          </a:p>
        </p:txBody>
      </p:sp>
      <p:sp>
        <p:nvSpPr>
          <p:cNvPr id="13" name="Text Placeholder 3">
            <a:extLst>
              <a:ext uri="{FF2B5EF4-FFF2-40B4-BE49-F238E27FC236}">
                <a16:creationId xmlns:a16="http://schemas.microsoft.com/office/drawing/2014/main" id="{6FF93E8F-9E39-A047-B850-FD5E41194ED5}"/>
              </a:ext>
            </a:extLst>
          </p:cNvPr>
          <p:cNvSpPr txBox="1">
            <a:spLocks/>
          </p:cNvSpPr>
          <p:nvPr/>
        </p:nvSpPr>
        <p:spPr>
          <a:xfrm>
            <a:off x="2019300" y="2259743"/>
            <a:ext cx="4919601" cy="3901090"/>
          </a:xfrm>
          <a:prstGeom prst="rect">
            <a:avLst/>
          </a:prstGeom>
        </p:spPr>
        <p:txBody>
          <a:bodyPr vert="horz" lIns="0" tIns="0" rIns="0" bIns="0" rtlCol="0" anchor="ctr">
            <a:noAutofit/>
          </a:bodyP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US" sz="2000">
                <a:solidFill>
                  <a:srgbClr val="E42A21"/>
                </a:solidFill>
                <a:latin typeface="Calibri" panose="020F0502020204030204" pitchFamily="34" charset="0"/>
                <a:cs typeface="Calibri" panose="020F0502020204030204" pitchFamily="34" charset="0"/>
              </a:rPr>
              <a:t>HALLITSE STRESSIÄ</a:t>
            </a:r>
            <a:br>
              <a:rPr lang="en-US" sz="2000">
                <a:solidFill>
                  <a:srgbClr val="E42A21"/>
                </a:solidFill>
                <a:latin typeface="Calibri" panose="020F0502020204030204" pitchFamily="34" charset="0"/>
                <a:cs typeface="Calibri" panose="020F0502020204030204" pitchFamily="34" charset="0"/>
              </a:rPr>
            </a:br>
            <a:r>
              <a:rPr lang="fi-FI" sz="1800"/>
              <a:t>Tunnista stressaavat tilanteet ja </a:t>
            </a:r>
          </a:p>
          <a:p>
            <a:pPr algn="l"/>
            <a:r>
              <a:rPr lang="fi-FI" sz="1800"/>
              <a:t>kuormittavat tekijät.</a:t>
            </a:r>
            <a:br>
              <a:rPr lang="en-US">
                <a:latin typeface="Calibri" panose="020F0502020204030204" pitchFamily="34" charset="0"/>
                <a:cs typeface="Calibri" panose="020F0502020204030204" pitchFamily="34" charset="0"/>
              </a:rPr>
            </a:br>
            <a:endParaRPr lang="en-US">
              <a:latin typeface="Calibri" panose="020F0502020204030204" pitchFamily="34" charset="0"/>
              <a:cs typeface="Calibri" panose="020F0502020204030204" pitchFamily="34" charset="0"/>
            </a:endParaRPr>
          </a:p>
          <a:p>
            <a:pPr algn="l">
              <a:lnSpc>
                <a:spcPct val="150000"/>
              </a:lnSpc>
            </a:pPr>
            <a:r>
              <a:rPr lang="en-US" sz="2000">
                <a:solidFill>
                  <a:srgbClr val="72C301"/>
                </a:solidFill>
                <a:latin typeface="Calibri" panose="020F0502020204030204" pitchFamily="34" charset="0"/>
                <a:cs typeface="Calibri" panose="020F0502020204030204" pitchFamily="34" charset="0"/>
              </a:rPr>
              <a:t>PALAUDU PAREMMIN</a:t>
            </a:r>
            <a:br>
              <a:rPr lang="en-US" sz="2000">
                <a:solidFill>
                  <a:srgbClr val="E42A21"/>
                </a:solidFill>
                <a:latin typeface="Calibri" panose="020F0502020204030204" pitchFamily="34" charset="0"/>
                <a:cs typeface="Calibri" panose="020F0502020204030204" pitchFamily="34" charset="0"/>
              </a:rPr>
            </a:br>
            <a:r>
              <a:rPr lang="fi-FI" sz="1800">
                <a:latin typeface="Calibri" panose="020F0502020204030204" pitchFamily="34" charset="0"/>
                <a:cs typeface="Calibri" panose="020F0502020204030204" pitchFamily="34" charset="0"/>
              </a:rPr>
              <a:t>Tunnista palauttavat hetket ja</a:t>
            </a:r>
          </a:p>
          <a:p>
            <a:pPr algn="l"/>
            <a:r>
              <a:rPr lang="fi-FI" sz="1800">
                <a:latin typeface="Calibri" panose="020F0502020204030204" pitchFamily="34" charset="0"/>
                <a:cs typeface="Calibri" panose="020F0502020204030204" pitchFamily="34" charset="0"/>
              </a:rPr>
              <a:t>paranna unenlaatuasi.</a:t>
            </a:r>
          </a:p>
          <a:p>
            <a:pPr algn="l">
              <a:lnSpc>
                <a:spcPct val="150000"/>
              </a:lnSpc>
            </a:pPr>
            <a:endParaRPr lang="en-US">
              <a:latin typeface="Calibri" panose="020F0502020204030204" pitchFamily="34" charset="0"/>
              <a:cs typeface="Calibri" panose="020F0502020204030204" pitchFamily="34" charset="0"/>
            </a:endParaRPr>
          </a:p>
          <a:p>
            <a:pPr algn="l">
              <a:lnSpc>
                <a:spcPct val="150000"/>
              </a:lnSpc>
            </a:pPr>
            <a:r>
              <a:rPr lang="en-US" sz="1800">
                <a:solidFill>
                  <a:srgbClr val="2970DA"/>
                </a:solidFill>
                <a:latin typeface="Calibri" panose="020F0502020204030204" pitchFamily="34" charset="0"/>
                <a:cs typeface="Calibri" panose="020F0502020204030204" pitchFamily="34" charset="0"/>
              </a:rPr>
              <a:t>LIIKU OIKEIN</a:t>
            </a:r>
            <a:br>
              <a:rPr lang="en-US" sz="1800">
                <a:solidFill>
                  <a:srgbClr val="E42A21"/>
                </a:solidFill>
                <a:latin typeface="Calibri" panose="020F0502020204030204" pitchFamily="34" charset="0"/>
                <a:cs typeface="Calibri" panose="020F0502020204030204" pitchFamily="34" charset="0"/>
              </a:rPr>
            </a:br>
            <a:r>
              <a:rPr lang="fi-FI" sz="1800"/>
              <a:t>Näe liikunnan terveys- ja kuntovaikutukset.</a:t>
            </a:r>
            <a:endParaRPr lang="en-US">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AEBBDCCB-E1BE-FF4E-A719-B7E25A9A8F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8593" y="5164530"/>
            <a:ext cx="784800" cy="784800"/>
          </a:xfrm>
          <a:prstGeom prst="rect">
            <a:avLst/>
          </a:prstGeom>
        </p:spPr>
      </p:pic>
      <p:pic>
        <p:nvPicPr>
          <p:cNvPr id="18" name="Picture 17">
            <a:extLst>
              <a:ext uri="{FF2B5EF4-FFF2-40B4-BE49-F238E27FC236}">
                <a16:creationId xmlns:a16="http://schemas.microsoft.com/office/drawing/2014/main" id="{012796BE-A362-074B-8F24-E9A5C1541BC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4331" y="3972711"/>
            <a:ext cx="784800" cy="784800"/>
          </a:xfrm>
          <a:prstGeom prst="rect">
            <a:avLst/>
          </a:prstGeom>
        </p:spPr>
      </p:pic>
      <p:pic>
        <p:nvPicPr>
          <p:cNvPr id="19" name="Picture 18">
            <a:extLst>
              <a:ext uri="{FF2B5EF4-FFF2-40B4-BE49-F238E27FC236}">
                <a16:creationId xmlns:a16="http://schemas.microsoft.com/office/drawing/2014/main" id="{0843A3B6-E27E-2D44-B1D2-EF0B5E3DC3F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4331" y="2663502"/>
            <a:ext cx="784800" cy="784800"/>
          </a:xfrm>
          <a:prstGeom prst="rect">
            <a:avLst/>
          </a:prstGeom>
        </p:spPr>
      </p:pic>
      <p:pic>
        <p:nvPicPr>
          <p:cNvPr id="14" name="Kuvan paikkamerkki 12">
            <a:extLst>
              <a:ext uri="{FF2B5EF4-FFF2-40B4-BE49-F238E27FC236}">
                <a16:creationId xmlns:a16="http://schemas.microsoft.com/office/drawing/2014/main" id="{05D4F5B2-004F-B442-A451-933C109679D3}"/>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572736" y="0"/>
            <a:ext cx="5029545" cy="6160833"/>
          </a:xfrm>
          <a:prstGeom prst="rect">
            <a:avLst/>
          </a:prstGeom>
        </p:spPr>
      </p:pic>
    </p:spTree>
    <p:extLst>
      <p:ext uri="{BB962C8B-B14F-4D97-AF65-F5344CB8AC3E}">
        <p14:creationId xmlns:p14="http://schemas.microsoft.com/office/powerpoint/2010/main" val="2358459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8A7BD0BC-159B-4CCA-BEDF-C37E46F219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4437" y="1221722"/>
            <a:ext cx="11223125" cy="5136216"/>
          </a:xfrm>
          <a:prstGeom prst="rect">
            <a:avLst/>
          </a:prstGeom>
        </p:spPr>
      </p:pic>
      <p:sp>
        <p:nvSpPr>
          <p:cNvPr id="8" name="Otsikko 1">
            <a:extLst>
              <a:ext uri="{FF2B5EF4-FFF2-40B4-BE49-F238E27FC236}">
                <a16:creationId xmlns:a16="http://schemas.microsoft.com/office/drawing/2014/main" id="{B90BE81A-9675-794F-B06F-8735FC078DE4}"/>
              </a:ext>
            </a:extLst>
          </p:cNvPr>
          <p:cNvSpPr txBox="1">
            <a:spLocks/>
          </p:cNvSpPr>
          <p:nvPr/>
        </p:nvSpPr>
        <p:spPr>
          <a:xfrm>
            <a:off x="819104" y="377954"/>
            <a:ext cx="10373488" cy="682625"/>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3200" b="1" kern="1200" cap="all" spc="-100" baseline="0">
                <a:solidFill>
                  <a:schemeClr val="tx2"/>
                </a:solidFill>
                <a:latin typeface="+mj-lt"/>
                <a:ea typeface="+mj-ea"/>
                <a:cs typeface="+mj-cs"/>
              </a:defRPr>
            </a:lvl1pPr>
          </a:lstStyle>
          <a:p>
            <a:pPr algn="l"/>
            <a:r>
              <a:rPr lang="en-GB" b="0" err="1"/>
              <a:t>Näe</a:t>
            </a:r>
            <a:r>
              <a:rPr lang="en-GB" b="0"/>
              <a:t> </a:t>
            </a:r>
            <a:r>
              <a:rPr lang="en-GB" b="0" err="1"/>
              <a:t>arkesi</a:t>
            </a:r>
            <a:r>
              <a:rPr lang="en-GB" b="0"/>
              <a:t> </a:t>
            </a:r>
            <a:r>
              <a:rPr lang="en-GB" b="0" err="1"/>
              <a:t>uudessa</a:t>
            </a:r>
            <a:r>
              <a:rPr lang="en-GB" b="0"/>
              <a:t> </a:t>
            </a:r>
            <a:r>
              <a:rPr lang="en-GB" b="0" err="1"/>
              <a:t>valossa</a:t>
            </a:r>
            <a:endParaRPr lang="en-FI" b="0"/>
          </a:p>
        </p:txBody>
      </p:sp>
    </p:spTree>
    <p:extLst>
      <p:ext uri="{BB962C8B-B14F-4D97-AF65-F5344CB8AC3E}">
        <p14:creationId xmlns:p14="http://schemas.microsoft.com/office/powerpoint/2010/main" val="2793428964"/>
      </p:ext>
    </p:extLst>
  </p:cSld>
  <p:clrMapOvr>
    <a:masterClrMapping/>
  </p:clrMapOvr>
</p:sld>
</file>

<file path=ppt/theme/theme1.xml><?xml version="1.0" encoding="utf-8"?>
<a:theme xmlns:a="http://schemas.openxmlformats.org/drawingml/2006/main" name="FIRSTBEAT">
  <a:themeElements>
    <a:clrScheme name="Firstbeat">
      <a:dk1>
        <a:sysClr val="windowText" lastClr="000000"/>
      </a:dk1>
      <a:lt1>
        <a:sysClr val="window" lastClr="FFFFFF"/>
      </a:lt1>
      <a:dk2>
        <a:srgbClr val="E42A21"/>
      </a:dk2>
      <a:lt2>
        <a:srgbClr val="D7D7D2"/>
      </a:lt2>
      <a:accent1>
        <a:srgbClr val="E42A21"/>
      </a:accent1>
      <a:accent2>
        <a:srgbClr val="BCA27F"/>
      </a:accent2>
      <a:accent3>
        <a:srgbClr val="D7D7D2"/>
      </a:accent3>
      <a:accent4>
        <a:srgbClr val="E42A21"/>
      </a:accent4>
      <a:accent5>
        <a:srgbClr val="BCA27F"/>
      </a:accent5>
      <a:accent6>
        <a:srgbClr val="D7D7D2"/>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12F350E2-71A2-6B47-9034-C89ECF47C19C}" vid="{D132E3C3-BB2D-AF43-B6CB-0617A28FEF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9B95B9D39F74D9E9BE2C27ECB651C" ma:contentTypeVersion="12" ma:contentTypeDescription="Create a new document." ma:contentTypeScope="" ma:versionID="91e06e6f70573c20af1f3776ca5cec6d">
  <xsd:schema xmlns:xsd="http://www.w3.org/2001/XMLSchema" xmlns:xs="http://www.w3.org/2001/XMLSchema" xmlns:p="http://schemas.microsoft.com/office/2006/metadata/properties" xmlns:ns2="16eb7f24-2fb0-4847-858d-8b73c6294ab3" xmlns:ns3="be3141bb-9ba4-4a58-8e25-ee38c79a21a0" xmlns:ns4="51461b95-adff-4b28-ac75-b1f25a116610" targetNamespace="http://schemas.microsoft.com/office/2006/metadata/properties" ma:root="true" ma:fieldsID="d05701bf5846e44e340ed11d0aca1a18" ns2:_="" ns3:_="" ns4:_="">
    <xsd:import namespace="16eb7f24-2fb0-4847-858d-8b73c6294ab3"/>
    <xsd:import namespace="be3141bb-9ba4-4a58-8e25-ee38c79a21a0"/>
    <xsd:import namespace="51461b95-adff-4b28-ac75-b1f25a116610"/>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eb7f24-2fb0-4847-858d-8b73c6294ab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e3141bb-9ba4-4a58-8e25-ee38c79a21a0"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1461b95-adff-4b28-ac75-b1f25a116610"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70A1D0-FCF8-49B5-A1DD-0596B4831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eb7f24-2fb0-4847-858d-8b73c6294ab3"/>
    <ds:schemaRef ds:uri="be3141bb-9ba4-4a58-8e25-ee38c79a21a0"/>
    <ds:schemaRef ds:uri="51461b95-adff-4b28-ac75-b1f25a1166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A7468A-1E89-4E55-B60D-CEA60C6CBC9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e3141bb-9ba4-4a58-8e25-ee38c79a21a0"/>
    <ds:schemaRef ds:uri="http://purl.org/dc/elements/1.1/"/>
    <ds:schemaRef ds:uri="http://schemas.microsoft.com/office/2006/metadata/properties"/>
    <ds:schemaRef ds:uri="51461b95-adff-4b28-ac75-b1f25a116610"/>
    <ds:schemaRef ds:uri="16eb7f24-2fb0-4847-858d-8b73c6294ab3"/>
    <ds:schemaRef ds:uri="http://www.w3.org/XML/1998/namespace"/>
    <ds:schemaRef ds:uri="http://purl.org/dc/dcmitype/"/>
  </ds:schemaRefs>
</ds:datastoreItem>
</file>

<file path=customXml/itemProps3.xml><?xml version="1.0" encoding="utf-8"?>
<ds:datastoreItem xmlns:ds="http://schemas.openxmlformats.org/officeDocument/2006/customXml" ds:itemID="{F401B39C-2E7E-4BE6-AA40-6517556146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PPT-Firstbeat</Template>
  <TotalTime>1</TotalTime>
  <Words>1179</Words>
  <Application>Microsoft Office PowerPoint</Application>
  <PresentationFormat>Widescreen</PresentationFormat>
  <Paragraphs>182</Paragraphs>
  <Slides>20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FIRSTBEAT</vt:lpstr>
      <vt:lpstr>Firstbeat Hyvinvointianalyysi</vt:lpstr>
      <vt:lpstr>AGENdA</vt:lpstr>
      <vt:lpstr>Me olemme firstbeat</vt:lpstr>
      <vt:lpstr>FIRSTBEAT ON hyvinvoinnin mittaamisen edelläkävijä</vt:lpstr>
      <vt:lpstr>Firstbeat Hyvinvointianalyysi</vt:lpstr>
      <vt:lpstr>SYKEVÄLIVAIHTELUSTA kohti kokonaisvaltaista hyvinvointia</vt:lpstr>
      <vt:lpstr>Autamme jokaista saavuttamaan omat hyvinvointiin ja suorituskykyyn liittyvät tavoitteet tieteellisen tutkimuksen tuomalla varmuudella.</vt:lpstr>
      <vt:lpstr>Firstbeat hyvinvointianalyysi</vt:lpstr>
      <vt:lpstr>PowerPoint Presentation</vt:lpstr>
      <vt:lpstr>PowerPoint Presentation</vt:lpstr>
      <vt:lpstr>PowerPoint Presentation</vt:lpstr>
      <vt:lpstr>Esimerkki - ALKOHOLI HEIKENTÄÄ PALAUTUMISTA</vt:lpstr>
      <vt:lpstr>Esimerkki – Kovatehoisen liikunnan vaikutus yöpalautumiseen</vt:lpstr>
      <vt:lpstr>Haluatko tietää todellisen kuntotasosi?</vt:lpstr>
      <vt:lpstr>Hyvinvointianalyysi käytännössä</vt:lpstr>
      <vt:lpstr>Mittauksen Aloittaminen</vt:lpstr>
      <vt:lpstr>Mittauksen aikana</vt:lpstr>
      <vt:lpstr>Huomioitavaa sairauksien ym. osalta</vt:lpstr>
      <vt:lpstr>Olemme kaikki yksilöitä. Se, mikä toimii jollekin toiselle, ei välttämättä toimi juuri sinulle. Vastaus löytyy sinusta itsestäsi.  Autamme jokaista saavuttamaan omat hyvinvointiin ja suorituskykyyn liittyvät tavoitteet tieteellisen tutkimuksen tuomalla varmuudella.   You have it in you.</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Header goes here in few lines</dc:title>
  <dc:creator>David Marin</dc:creator>
  <cp:lastModifiedBy>Silja Pönkänen</cp:lastModifiedBy>
  <cp:revision>3</cp:revision>
  <dcterms:created xsi:type="dcterms:W3CDTF">2019-02-04T09:56:19Z</dcterms:created>
  <dcterms:modified xsi:type="dcterms:W3CDTF">2019-08-14T10:38:25Z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0x01010012E9B95B9D39F74D9E9BE2C27ECB651C</vt:lpwstr>
  </property>
</Properties>
</file>