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735" r:id="rId3"/>
  </p:sldMasterIdLst>
  <p:notesMasterIdLst>
    <p:notesMasterId r:id="rId19"/>
  </p:notesMasterIdLst>
  <p:sldIdLst>
    <p:sldId id="767" r:id="rId4"/>
    <p:sldId id="755" r:id="rId5"/>
    <p:sldId id="812" r:id="rId6"/>
    <p:sldId id="756" r:id="rId7"/>
    <p:sldId id="766" r:id="rId8"/>
    <p:sldId id="759" r:id="rId9"/>
    <p:sldId id="769" r:id="rId10"/>
    <p:sldId id="763" r:id="rId11"/>
    <p:sldId id="764" r:id="rId12"/>
    <p:sldId id="765" r:id="rId13"/>
    <p:sldId id="768" r:id="rId14"/>
    <p:sldId id="770" r:id="rId15"/>
    <p:sldId id="757" r:id="rId16"/>
    <p:sldId id="799" r:id="rId17"/>
    <p:sldId id="7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any Presentation" id="{57391B76-E4E2-9C45-83BB-2F3246772206}">
          <p14:sldIdLst>
            <p14:sldId id="767"/>
            <p14:sldId id="755"/>
            <p14:sldId id="812"/>
            <p14:sldId id="756"/>
            <p14:sldId id="766"/>
            <p14:sldId id="759"/>
            <p14:sldId id="769"/>
            <p14:sldId id="763"/>
            <p14:sldId id="764"/>
            <p14:sldId id="765"/>
            <p14:sldId id="768"/>
            <p14:sldId id="770"/>
            <p14:sldId id="757"/>
            <p14:sldId id="799"/>
            <p14:sldId id="773"/>
          </p14:sldIdLst>
        </p14:section>
        <p14:section name="Templates" id="{FADACF6A-9AE3-8B48-B764-2EDFE96AC0B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53E9A-2507-4695-A75B-A196976B25BC}" v="7" dt="2019-06-19T11:49:36.898"/>
    <p1510:client id="{683D7ABC-82F5-4ED5-B0EA-57A266595F82}" v="85" dt="2019-06-18T11:53:14.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7" autoAdjust="0"/>
    <p:restoredTop sz="82438" autoAdjust="0"/>
  </p:normalViewPr>
  <p:slideViewPr>
    <p:cSldViewPr snapToGrid="0" snapToObjects="1">
      <p:cViewPr varScale="1">
        <p:scale>
          <a:sx n="94" d="100"/>
          <a:sy n="94" d="100"/>
        </p:scale>
        <p:origin x="1170" y="84"/>
      </p:cViewPr>
      <p:guideLst/>
    </p:cSldViewPr>
  </p:slideViewPr>
  <p:outlineViewPr>
    <p:cViewPr>
      <p:scale>
        <a:sx n="33" d="100"/>
        <a:sy n="33" d="100"/>
      </p:scale>
      <p:origin x="-24" y="0"/>
    </p:cViewPr>
  </p:outlineViewPr>
  <p:notesTextViewPr>
    <p:cViewPr>
      <p:scale>
        <a:sx n="1" d="1"/>
        <a:sy n="1" d="1"/>
      </p:scale>
      <p:origin x="0" y="0"/>
    </p:cViewPr>
  </p:notesTextViewPr>
  <p:sorterViewPr>
    <p:cViewPr>
      <p:scale>
        <a:sx n="100" d="100"/>
        <a:sy n="100" d="100"/>
      </p:scale>
      <p:origin x="0" y="-3126"/>
    </p:cViewPr>
  </p:sorterViewPr>
  <p:notesViewPr>
    <p:cSldViewPr snapToGrid="0" snapToObjects="1">
      <p:cViewPr varScale="1">
        <p:scale>
          <a:sx n="118" d="100"/>
          <a:sy n="118" d="100"/>
        </p:scale>
        <p:origin x="420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onas Hakkarainen" userId="39c6b201-bf93-49f0-a166-a8b189f218ca" providerId="ADAL" clId="{41353E9A-2507-4695-A75B-A196976B25BC}"/>
    <pc:docChg chg="undo custSel addSld delSld modSld modSection">
      <pc:chgData name="Joonas Hakkarainen" userId="39c6b201-bf93-49f0-a166-a8b189f218ca" providerId="ADAL" clId="{41353E9A-2507-4695-A75B-A196976B25BC}" dt="2019-06-19T11:49:43.195" v="25" actId="2696"/>
      <pc:docMkLst>
        <pc:docMk/>
      </pc:docMkLst>
      <pc:sldChg chg="add del">
        <pc:chgData name="Joonas Hakkarainen" userId="39c6b201-bf93-49f0-a166-a8b189f218ca" providerId="ADAL" clId="{41353E9A-2507-4695-A75B-A196976B25BC}" dt="2019-06-19T11:49:43.195" v="25" actId="2696"/>
        <pc:sldMkLst>
          <pc:docMk/>
          <pc:sldMk cId="452344845" sldId="321"/>
        </pc:sldMkLst>
      </pc:sldChg>
      <pc:sldChg chg="addSp delSp modSp">
        <pc:chgData name="Joonas Hakkarainen" userId="39c6b201-bf93-49f0-a166-a8b189f218ca" providerId="ADAL" clId="{41353E9A-2507-4695-A75B-A196976B25BC}" dt="2019-06-19T11:49:40.825" v="24" actId="1076"/>
        <pc:sldMkLst>
          <pc:docMk/>
          <pc:sldMk cId="2130893868" sldId="768"/>
        </pc:sldMkLst>
        <pc:spChg chg="add mod">
          <ac:chgData name="Joonas Hakkarainen" userId="39c6b201-bf93-49f0-a166-a8b189f218ca" providerId="ADAL" clId="{41353E9A-2507-4695-A75B-A196976B25BC}" dt="2019-06-19T11:49:36.576" v="22" actId="478"/>
          <ac:spMkLst>
            <pc:docMk/>
            <pc:sldMk cId="2130893868" sldId="768"/>
            <ac:spMk id="3" creationId="{A2A4741B-100C-444E-89ED-7E5F93AB8A9C}"/>
          </ac:spMkLst>
        </pc:spChg>
        <pc:picChg chg="del mod">
          <ac:chgData name="Joonas Hakkarainen" userId="39c6b201-bf93-49f0-a166-a8b189f218ca" providerId="ADAL" clId="{41353E9A-2507-4695-A75B-A196976B25BC}" dt="2019-06-19T11:49:36.576" v="22" actId="478"/>
          <ac:picMkLst>
            <pc:docMk/>
            <pc:sldMk cId="2130893868" sldId="768"/>
            <ac:picMk id="8" creationId="{BE6D7807-4164-4419-8167-ABA476D909DB}"/>
          </ac:picMkLst>
        </pc:picChg>
        <pc:picChg chg="add mod">
          <ac:chgData name="Joonas Hakkarainen" userId="39c6b201-bf93-49f0-a166-a8b189f218ca" providerId="ADAL" clId="{41353E9A-2507-4695-A75B-A196976B25BC}" dt="2019-06-19T11:49:40.825" v="24" actId="1076"/>
          <ac:picMkLst>
            <pc:docMk/>
            <pc:sldMk cId="2130893868" sldId="768"/>
            <ac:picMk id="9" creationId="{1392565E-8103-435B-A625-F618BF8A720E}"/>
          </ac:picMkLst>
        </pc:picChg>
      </pc:sldChg>
      <pc:sldChg chg="addSp delSp modSp">
        <pc:chgData name="Joonas Hakkarainen" userId="39c6b201-bf93-49f0-a166-a8b189f218ca" providerId="ADAL" clId="{41353E9A-2507-4695-A75B-A196976B25BC}" dt="2019-06-19T11:48:54.397" v="18" actId="14100"/>
        <pc:sldMkLst>
          <pc:docMk/>
          <pc:sldMk cId="2341913024" sldId="812"/>
        </pc:sldMkLst>
        <pc:spChg chg="add del mod">
          <ac:chgData name="Joonas Hakkarainen" userId="39c6b201-bf93-49f0-a166-a8b189f218ca" providerId="ADAL" clId="{41353E9A-2507-4695-A75B-A196976B25BC}" dt="2019-06-19T11:48:42.893" v="13" actId="478"/>
          <ac:spMkLst>
            <pc:docMk/>
            <pc:sldMk cId="2341913024" sldId="812"/>
            <ac:spMk id="2" creationId="{A885B7D6-8621-4CC1-BC03-D847980510C5}"/>
          </ac:spMkLst>
        </pc:spChg>
        <pc:spChg chg="add del mod">
          <ac:chgData name="Joonas Hakkarainen" userId="39c6b201-bf93-49f0-a166-a8b189f218ca" providerId="ADAL" clId="{41353E9A-2507-4695-A75B-A196976B25BC}" dt="2019-06-19T11:48:49.410" v="16" actId="1076"/>
          <ac:spMkLst>
            <pc:docMk/>
            <pc:sldMk cId="2341913024" sldId="812"/>
            <ac:spMk id="11" creationId="{C4F7754A-7ECE-4BA3-8C67-1093F20721DA}"/>
          </ac:spMkLst>
        </pc:spChg>
        <pc:picChg chg="mod">
          <ac:chgData name="Joonas Hakkarainen" userId="39c6b201-bf93-49f0-a166-a8b189f218ca" providerId="ADAL" clId="{41353E9A-2507-4695-A75B-A196976B25BC}" dt="2019-06-19T11:48:54.397" v="18" actId="14100"/>
          <ac:picMkLst>
            <pc:docMk/>
            <pc:sldMk cId="2341913024" sldId="812"/>
            <ac:picMk id="9" creationId="{E915A659-0D1B-734E-A1CB-DBC4B079A510}"/>
          </ac:picMkLst>
        </pc:picChg>
      </pc:sldChg>
      <pc:sldChg chg="add del">
        <pc:chgData name="Joonas Hakkarainen" userId="39c6b201-bf93-49f0-a166-a8b189f218ca" providerId="ADAL" clId="{41353E9A-2507-4695-A75B-A196976B25BC}" dt="2019-06-19T11:47:47.523" v="6" actId="2696"/>
        <pc:sldMkLst>
          <pc:docMk/>
          <pc:sldMk cId="2475804855" sldId="8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38EB7-D500-0E49-96C5-CC4D0E867CE3}" type="datetimeFigureOut">
              <a:rPr lang="en-US" smtClean="0"/>
              <a:t>6/19/2019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735E5-D57A-344F-864A-55C22215C564}" type="slidenum">
              <a:rPr lang="en-US" smtClean="0"/>
              <a:t>‹#›</a:t>
            </a:fld>
            <a:endParaRPr lang="en-US"/>
          </a:p>
        </p:txBody>
      </p:sp>
    </p:spTree>
    <p:extLst>
      <p:ext uri="{BB962C8B-B14F-4D97-AF65-F5344CB8AC3E}">
        <p14:creationId xmlns:p14="http://schemas.microsoft.com/office/powerpoint/2010/main" val="1010638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Olennaista</a:t>
            </a:r>
            <a:r>
              <a:rPr lang="en-GB" dirty="0"/>
              <a:t> </a:t>
            </a:r>
            <a:r>
              <a:rPr lang="en-GB" dirty="0" err="1"/>
              <a:t>painottaa</a:t>
            </a:r>
            <a:r>
              <a:rPr lang="en-GB" dirty="0"/>
              <a:t> </a:t>
            </a:r>
            <a:r>
              <a:rPr lang="en-GB" dirty="0" err="1"/>
              <a:t>ohjeistusta</a:t>
            </a:r>
            <a:r>
              <a:rPr lang="en-GB" dirty="0"/>
              <a:t>, </a:t>
            </a:r>
            <a:r>
              <a:rPr lang="en-GB" dirty="0" err="1"/>
              <a:t>kuinka</a:t>
            </a:r>
            <a:r>
              <a:rPr lang="en-GB" dirty="0"/>
              <a:t> </a:t>
            </a:r>
            <a:r>
              <a:rPr lang="en-GB" dirty="0" err="1"/>
              <a:t>kuntotasoarvio</a:t>
            </a:r>
            <a:r>
              <a:rPr lang="en-GB" dirty="0"/>
              <a:t> </a:t>
            </a:r>
            <a:r>
              <a:rPr lang="en-GB" dirty="0" err="1"/>
              <a:t>voidaan</a:t>
            </a:r>
            <a:r>
              <a:rPr lang="en-GB" dirty="0"/>
              <a:t> </a:t>
            </a:r>
            <a:r>
              <a:rPr lang="en-GB" dirty="0" err="1"/>
              <a:t>toteuttaa</a:t>
            </a:r>
            <a:r>
              <a:rPr lang="en-GB" dirty="0"/>
              <a:t> </a:t>
            </a:r>
            <a:r>
              <a:rPr lang="en-GB" dirty="0" err="1"/>
              <a:t>mittauksen</a:t>
            </a:r>
            <a:r>
              <a:rPr lang="en-GB" dirty="0"/>
              <a:t> </a:t>
            </a:r>
            <a:r>
              <a:rPr lang="en-GB" dirty="0" err="1"/>
              <a:t>aikana</a:t>
            </a:r>
            <a:r>
              <a:rPr lang="en-GB" dirty="0"/>
              <a:t>. On </a:t>
            </a:r>
            <a:r>
              <a:rPr lang="en-GB" dirty="0" err="1"/>
              <a:t>erittäin</a:t>
            </a:r>
            <a:r>
              <a:rPr lang="en-GB" dirty="0"/>
              <a:t> </a:t>
            </a:r>
            <a:r>
              <a:rPr lang="en-GB" dirty="0" err="1"/>
              <a:t>tärkeää</a:t>
            </a:r>
            <a:r>
              <a:rPr lang="en-GB" dirty="0"/>
              <a:t>, </a:t>
            </a:r>
            <a:r>
              <a:rPr lang="en-GB" dirty="0" err="1"/>
              <a:t>että</a:t>
            </a:r>
            <a:r>
              <a:rPr lang="en-GB" dirty="0"/>
              <a:t> </a:t>
            </a:r>
            <a:r>
              <a:rPr lang="en-GB" dirty="0" err="1"/>
              <a:t>ohjeita</a:t>
            </a:r>
            <a:r>
              <a:rPr lang="en-GB" dirty="0"/>
              <a:t> </a:t>
            </a:r>
            <a:r>
              <a:rPr lang="en-GB" dirty="0" err="1"/>
              <a:t>noudatetaan</a:t>
            </a:r>
            <a:r>
              <a:rPr lang="en-GB" dirty="0"/>
              <a:t>, </a:t>
            </a:r>
            <a:r>
              <a:rPr lang="en-GB" dirty="0" err="1"/>
              <a:t>jotta</a:t>
            </a:r>
            <a:r>
              <a:rPr lang="en-GB" dirty="0"/>
              <a:t> </a:t>
            </a:r>
            <a:r>
              <a:rPr lang="en-GB" dirty="0" err="1"/>
              <a:t>tulokset</a:t>
            </a:r>
            <a:r>
              <a:rPr lang="en-GB" dirty="0"/>
              <a:t> </a:t>
            </a:r>
            <a:r>
              <a:rPr lang="en-GB" dirty="0" err="1"/>
              <a:t>ovat</a:t>
            </a:r>
            <a:r>
              <a:rPr lang="en-GB" dirty="0"/>
              <a:t> </a:t>
            </a:r>
            <a:r>
              <a:rPr lang="en-GB" dirty="0" err="1"/>
              <a:t>mahdollisimman</a:t>
            </a:r>
            <a:r>
              <a:rPr lang="en-GB" dirty="0"/>
              <a:t> </a:t>
            </a:r>
            <a:r>
              <a:rPr lang="en-GB" dirty="0" err="1"/>
              <a:t>luotettavia</a:t>
            </a:r>
            <a:r>
              <a:rPr lang="en-GB" dirty="0"/>
              <a:t>. </a:t>
            </a:r>
            <a:r>
              <a:rPr lang="en-GB" dirty="0" err="1"/>
              <a:t>Käy</a:t>
            </a:r>
            <a:r>
              <a:rPr lang="en-GB" dirty="0"/>
              <a:t> </a:t>
            </a:r>
            <a:r>
              <a:rPr lang="en-GB" dirty="0" err="1"/>
              <a:t>dian</a:t>
            </a:r>
            <a:r>
              <a:rPr lang="en-GB" dirty="0"/>
              <a:t> </a:t>
            </a:r>
            <a:r>
              <a:rPr lang="en-GB" dirty="0" err="1"/>
              <a:t>jokainen</a:t>
            </a:r>
            <a:r>
              <a:rPr lang="en-GB" dirty="0"/>
              <a:t> </a:t>
            </a:r>
            <a:r>
              <a:rPr lang="en-GB" dirty="0" err="1"/>
              <a:t>kohta</a:t>
            </a:r>
            <a:r>
              <a:rPr lang="en-GB" dirty="0"/>
              <a:t> </a:t>
            </a:r>
            <a:r>
              <a:rPr lang="en-GB" dirty="0" err="1"/>
              <a:t>läpi</a:t>
            </a:r>
            <a:r>
              <a:rPr lang="en-GB" dirty="0"/>
              <a:t>. </a:t>
            </a:r>
          </a:p>
          <a:p>
            <a:endParaRPr lang="en-GB" dirty="0"/>
          </a:p>
          <a:p>
            <a:r>
              <a:rPr lang="en-GB" dirty="0" err="1"/>
              <a:t>Voit</a:t>
            </a:r>
            <a:r>
              <a:rPr lang="en-GB" dirty="0"/>
              <a:t> </a:t>
            </a:r>
            <a:r>
              <a:rPr lang="en-GB" dirty="0" err="1"/>
              <a:t>myös</a:t>
            </a:r>
            <a:r>
              <a:rPr lang="en-GB" dirty="0"/>
              <a:t> </a:t>
            </a:r>
            <a:r>
              <a:rPr lang="en-GB" dirty="0" err="1"/>
              <a:t>korostaa</a:t>
            </a:r>
            <a:r>
              <a:rPr lang="en-GB" dirty="0"/>
              <a:t>, </a:t>
            </a:r>
            <a:r>
              <a:rPr lang="en-GB" dirty="0" err="1"/>
              <a:t>että</a:t>
            </a:r>
            <a:r>
              <a:rPr lang="en-GB" dirty="0"/>
              <a:t> </a:t>
            </a:r>
            <a:r>
              <a:rPr lang="en-GB" dirty="0" err="1"/>
              <a:t>tarkoitus</a:t>
            </a:r>
            <a:r>
              <a:rPr lang="en-GB" dirty="0"/>
              <a:t> </a:t>
            </a:r>
            <a:r>
              <a:rPr lang="en-GB" dirty="0" err="1"/>
              <a:t>ei</a:t>
            </a:r>
            <a:r>
              <a:rPr lang="en-GB" dirty="0"/>
              <a:t> ole </a:t>
            </a:r>
            <a:r>
              <a:rPr lang="en-GB" dirty="0" err="1"/>
              <a:t>kävellä</a:t>
            </a:r>
            <a:r>
              <a:rPr lang="en-GB" dirty="0"/>
              <a:t> </a:t>
            </a:r>
            <a:r>
              <a:rPr lang="en-GB" dirty="0" err="1"/>
              <a:t>täysillä</a:t>
            </a:r>
            <a:r>
              <a:rPr lang="en-GB" dirty="0"/>
              <a:t>, </a:t>
            </a:r>
            <a:r>
              <a:rPr lang="en-GB" dirty="0" err="1"/>
              <a:t>vaan</a:t>
            </a:r>
            <a:r>
              <a:rPr lang="en-GB" dirty="0"/>
              <a:t> </a:t>
            </a:r>
            <a:r>
              <a:rPr lang="en-GB" dirty="0" err="1"/>
              <a:t>ripeästi</a:t>
            </a:r>
            <a:r>
              <a:rPr lang="en-GB" dirty="0"/>
              <a:t> </a:t>
            </a:r>
            <a:r>
              <a:rPr lang="en-GB" dirty="0" err="1"/>
              <a:t>tasaiseen</a:t>
            </a:r>
            <a:r>
              <a:rPr lang="en-GB" dirty="0"/>
              <a:t> </a:t>
            </a:r>
            <a:r>
              <a:rPr lang="en-GB" dirty="0" err="1"/>
              <a:t>tahtiin</a:t>
            </a:r>
            <a:r>
              <a:rPr lang="en-GB" dirty="0"/>
              <a:t>, </a:t>
            </a:r>
            <a:r>
              <a:rPr lang="en-GB" dirty="0" err="1"/>
              <a:t>eli</a:t>
            </a:r>
            <a:r>
              <a:rPr lang="en-GB" dirty="0"/>
              <a:t> </a:t>
            </a:r>
            <a:r>
              <a:rPr lang="en-GB" dirty="0" err="1"/>
              <a:t>pystyt</a:t>
            </a:r>
            <a:r>
              <a:rPr lang="en-GB" dirty="0"/>
              <a:t> </a:t>
            </a:r>
            <a:r>
              <a:rPr lang="en-GB" dirty="0" err="1"/>
              <a:t>ylläpitämään</a:t>
            </a:r>
            <a:r>
              <a:rPr lang="en-GB" dirty="0"/>
              <a:t> </a:t>
            </a:r>
            <a:r>
              <a:rPr lang="en-GB" dirty="0" err="1"/>
              <a:t>saman</a:t>
            </a:r>
            <a:r>
              <a:rPr lang="en-GB" dirty="0"/>
              <a:t> </a:t>
            </a:r>
            <a:r>
              <a:rPr lang="en-GB" dirty="0" err="1"/>
              <a:t>kävelyvauhdin</a:t>
            </a:r>
            <a:r>
              <a:rPr lang="en-GB" dirty="0"/>
              <a:t> </a:t>
            </a:r>
            <a:r>
              <a:rPr lang="en-GB" dirty="0" err="1"/>
              <a:t>koko</a:t>
            </a:r>
            <a:r>
              <a:rPr lang="en-GB" dirty="0"/>
              <a:t> </a:t>
            </a:r>
            <a:r>
              <a:rPr lang="en-GB" dirty="0" err="1"/>
              <a:t>puolen</a:t>
            </a:r>
            <a:r>
              <a:rPr lang="en-GB" dirty="0"/>
              <a:t> </a:t>
            </a:r>
            <a:r>
              <a:rPr lang="en-GB" dirty="0" err="1"/>
              <a:t>tunnin</a:t>
            </a:r>
            <a:r>
              <a:rPr lang="en-GB" dirty="0"/>
              <a:t> </a:t>
            </a:r>
            <a:r>
              <a:rPr lang="en-GB" dirty="0" err="1"/>
              <a:t>ajan</a:t>
            </a:r>
            <a:r>
              <a:rPr lang="en-GB" dirty="0"/>
              <a:t>. </a:t>
            </a:r>
          </a:p>
          <a:p>
            <a:endParaRPr lang="en-GB" dirty="0"/>
          </a:p>
          <a:p>
            <a:r>
              <a:rPr lang="en-GB" dirty="0" err="1"/>
              <a:t>Liikunnan</a:t>
            </a:r>
            <a:r>
              <a:rPr lang="en-GB" dirty="0"/>
              <a:t> </a:t>
            </a:r>
            <a:r>
              <a:rPr lang="en-GB" dirty="0" err="1"/>
              <a:t>harrastamattomuudella</a:t>
            </a:r>
            <a:r>
              <a:rPr lang="en-GB" dirty="0"/>
              <a:t> </a:t>
            </a:r>
            <a:r>
              <a:rPr lang="en-GB" dirty="0" err="1"/>
              <a:t>tarkoitetaan</a:t>
            </a:r>
            <a:r>
              <a:rPr lang="en-GB" dirty="0"/>
              <a:t>, </a:t>
            </a:r>
            <a:r>
              <a:rPr lang="en-GB" dirty="0" err="1"/>
              <a:t>että</a:t>
            </a:r>
            <a:r>
              <a:rPr lang="en-GB" dirty="0"/>
              <a:t> </a:t>
            </a:r>
            <a:r>
              <a:rPr lang="en-GB" dirty="0" err="1"/>
              <a:t>emme</a:t>
            </a:r>
            <a:r>
              <a:rPr lang="en-GB" dirty="0"/>
              <a:t> </a:t>
            </a:r>
            <a:r>
              <a:rPr lang="en-GB" dirty="0" err="1"/>
              <a:t>suosittele</a:t>
            </a:r>
            <a:r>
              <a:rPr lang="en-GB" dirty="0"/>
              <a:t> </a:t>
            </a:r>
            <a:r>
              <a:rPr lang="en-GB" dirty="0" err="1"/>
              <a:t>kuntotasoarvion</a:t>
            </a:r>
            <a:r>
              <a:rPr lang="en-GB" dirty="0"/>
              <a:t> </a:t>
            </a:r>
            <a:r>
              <a:rPr lang="en-GB" dirty="0" err="1"/>
              <a:t>tekemistä</a:t>
            </a:r>
            <a:r>
              <a:rPr lang="en-GB" dirty="0"/>
              <a:t>, </a:t>
            </a:r>
            <a:r>
              <a:rPr lang="en-GB" dirty="0" err="1"/>
              <a:t>jos</a:t>
            </a:r>
            <a:r>
              <a:rPr lang="en-GB" dirty="0"/>
              <a:t> </a:t>
            </a:r>
            <a:r>
              <a:rPr lang="en-GB" dirty="0" err="1"/>
              <a:t>henkilö</a:t>
            </a:r>
            <a:r>
              <a:rPr lang="en-GB" dirty="0"/>
              <a:t> </a:t>
            </a:r>
            <a:r>
              <a:rPr lang="en-GB" dirty="0" err="1"/>
              <a:t>ei</a:t>
            </a:r>
            <a:r>
              <a:rPr lang="en-GB" dirty="0"/>
              <a:t> ole </a:t>
            </a:r>
            <a:r>
              <a:rPr lang="en-GB" dirty="0" err="1"/>
              <a:t>harrastanut</a:t>
            </a:r>
            <a:r>
              <a:rPr lang="en-GB" dirty="0"/>
              <a:t> </a:t>
            </a:r>
            <a:r>
              <a:rPr lang="en-GB" dirty="0" err="1"/>
              <a:t>minkäänlaista</a:t>
            </a:r>
            <a:r>
              <a:rPr lang="en-GB" dirty="0"/>
              <a:t> </a:t>
            </a:r>
            <a:r>
              <a:rPr lang="en-GB" dirty="0" err="1"/>
              <a:t>liikuntaa</a:t>
            </a:r>
            <a:r>
              <a:rPr lang="en-GB" dirty="0"/>
              <a:t>, </a:t>
            </a:r>
            <a:r>
              <a:rPr lang="en-GB" dirty="0" err="1"/>
              <a:t>ei</a:t>
            </a:r>
            <a:r>
              <a:rPr lang="en-GB" dirty="0"/>
              <a:t> </a:t>
            </a:r>
            <a:r>
              <a:rPr lang="en-GB" dirty="0" err="1"/>
              <a:t>edes</a:t>
            </a:r>
            <a:r>
              <a:rPr lang="en-GB" dirty="0"/>
              <a:t> </a:t>
            </a:r>
            <a:r>
              <a:rPr lang="en-GB" dirty="0" err="1"/>
              <a:t>kävelyä</a:t>
            </a:r>
            <a:r>
              <a:rPr lang="en-GB" dirty="0"/>
              <a:t>. </a:t>
            </a:r>
            <a:r>
              <a:rPr lang="en-GB" dirty="0" err="1"/>
              <a:t>Tällaisessa</a:t>
            </a:r>
            <a:r>
              <a:rPr lang="en-GB" dirty="0"/>
              <a:t> </a:t>
            </a:r>
            <a:r>
              <a:rPr lang="en-GB" dirty="0" err="1"/>
              <a:t>tilanteessa</a:t>
            </a:r>
            <a:r>
              <a:rPr lang="en-GB" dirty="0"/>
              <a:t> </a:t>
            </a:r>
            <a:r>
              <a:rPr lang="en-GB" dirty="0" err="1"/>
              <a:t>suosittelemme</a:t>
            </a:r>
            <a:r>
              <a:rPr lang="en-GB" dirty="0"/>
              <a:t> </a:t>
            </a:r>
            <a:r>
              <a:rPr lang="en-GB" dirty="0" err="1"/>
              <a:t>aina</a:t>
            </a:r>
            <a:r>
              <a:rPr lang="en-GB" dirty="0"/>
              <a:t> </a:t>
            </a:r>
            <a:r>
              <a:rPr lang="en-GB" dirty="0" err="1"/>
              <a:t>lääkärintarkastusta</a:t>
            </a:r>
            <a:r>
              <a:rPr lang="en-GB" dirty="0"/>
              <a:t> </a:t>
            </a:r>
            <a:r>
              <a:rPr lang="en-GB" dirty="0" err="1"/>
              <a:t>ennen</a:t>
            </a:r>
            <a:r>
              <a:rPr lang="en-GB" dirty="0"/>
              <a:t> </a:t>
            </a:r>
            <a:r>
              <a:rPr lang="en-GB" dirty="0" err="1"/>
              <a:t>liikunnan</a:t>
            </a:r>
            <a:r>
              <a:rPr lang="en-GB" dirty="0"/>
              <a:t> </a:t>
            </a:r>
            <a:r>
              <a:rPr lang="en-GB" dirty="0" err="1"/>
              <a:t>aloittamista</a:t>
            </a:r>
            <a:r>
              <a:rPr lang="en-GB" dirty="0"/>
              <a:t>. </a:t>
            </a:r>
          </a:p>
        </p:txBody>
      </p:sp>
      <p:sp>
        <p:nvSpPr>
          <p:cNvPr id="4" name="Slide Number Placeholder 3"/>
          <p:cNvSpPr>
            <a:spLocks noGrp="1"/>
          </p:cNvSpPr>
          <p:nvPr>
            <p:ph type="sldNum" sz="quarter" idx="5"/>
          </p:nvPr>
        </p:nvSpPr>
        <p:spPr/>
        <p:txBody>
          <a:bodyPr/>
          <a:lstStyle/>
          <a:p>
            <a:fld id="{8FA1D393-3D3F-4013-A5A6-7D7023AC3282}" type="slidenum">
              <a:rPr lang="en-GB" smtClean="0"/>
              <a:t>3</a:t>
            </a:fld>
            <a:endParaRPr lang="en-GB"/>
          </a:p>
        </p:txBody>
      </p:sp>
    </p:spTree>
    <p:extLst>
      <p:ext uri="{BB962C8B-B14F-4D97-AF65-F5344CB8AC3E}">
        <p14:creationId xmlns:p14="http://schemas.microsoft.com/office/powerpoint/2010/main" val="304169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dirty="0"/>
          </a:p>
        </p:txBody>
      </p:sp>
      <p:sp>
        <p:nvSpPr>
          <p:cNvPr id="4" name="Dian numeron paikkamerkki 3"/>
          <p:cNvSpPr>
            <a:spLocks noGrp="1"/>
          </p:cNvSpPr>
          <p:nvPr>
            <p:ph type="sldNum" sz="quarter" idx="5"/>
          </p:nvPr>
        </p:nvSpPr>
        <p:spPr/>
        <p:txBody>
          <a:bodyPr/>
          <a:lstStyle/>
          <a:p>
            <a:fld id="{56D735E5-D57A-344F-864A-55C22215C564}" type="slidenum">
              <a:rPr lang="en-US" smtClean="0"/>
              <a:t>7</a:t>
            </a:fld>
            <a:endParaRPr lang="en-US"/>
          </a:p>
        </p:txBody>
      </p:sp>
    </p:spTree>
    <p:extLst>
      <p:ext uri="{BB962C8B-B14F-4D97-AF65-F5344CB8AC3E}">
        <p14:creationId xmlns:p14="http://schemas.microsoft.com/office/powerpoint/2010/main" val="1633244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dirty="0"/>
          </a:p>
        </p:txBody>
      </p:sp>
      <p:sp>
        <p:nvSpPr>
          <p:cNvPr id="4" name="Dian numeron paikkamerkki 3"/>
          <p:cNvSpPr>
            <a:spLocks noGrp="1"/>
          </p:cNvSpPr>
          <p:nvPr>
            <p:ph type="sldNum" sz="quarter" idx="5"/>
          </p:nvPr>
        </p:nvSpPr>
        <p:spPr/>
        <p:txBody>
          <a:bodyPr/>
          <a:lstStyle/>
          <a:p>
            <a:fld id="{56D735E5-D57A-344F-864A-55C22215C564}" type="slidenum">
              <a:rPr lang="en-US" smtClean="0"/>
              <a:t>10</a:t>
            </a:fld>
            <a:endParaRPr lang="en-US"/>
          </a:p>
        </p:txBody>
      </p:sp>
    </p:spTree>
    <p:extLst>
      <p:ext uri="{BB962C8B-B14F-4D97-AF65-F5344CB8AC3E}">
        <p14:creationId xmlns:p14="http://schemas.microsoft.com/office/powerpoint/2010/main" val="3392684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Cover">
    <p:spTree>
      <p:nvGrpSpPr>
        <p:cNvPr id="1" name=""/>
        <p:cNvGrpSpPr/>
        <p:nvPr/>
      </p:nvGrpSpPr>
      <p:grpSpPr>
        <a:xfrm>
          <a:off x="0" y="0"/>
          <a:ext cx="0" cy="0"/>
          <a:chOff x="0" y="0"/>
          <a:chExt cx="0" cy="0"/>
        </a:xfrm>
      </p:grpSpPr>
      <p:sp>
        <p:nvSpPr>
          <p:cNvPr id="10" name="Text Placeholder 4"/>
          <p:cNvSpPr>
            <a:spLocks noGrp="1"/>
          </p:cNvSpPr>
          <p:nvPr>
            <p:ph type="body" sz="quarter" idx="10" hasCustomPrompt="1"/>
          </p:nvPr>
        </p:nvSpPr>
        <p:spPr>
          <a:xfrm>
            <a:off x="2408747" y="4547937"/>
            <a:ext cx="3794786" cy="1087610"/>
          </a:xfrm>
        </p:spPr>
        <p:txBody>
          <a:bodyPr/>
          <a:lstStyle>
            <a:lvl1pPr algn="l">
              <a:lnSpc>
                <a:spcPct val="110000"/>
              </a:lnSpc>
              <a:spcBef>
                <a:spcPts val="400"/>
              </a:spcBef>
              <a:spcAft>
                <a:spcPts val="800"/>
              </a:spcAft>
              <a:defRPr sz="1800" baseline="0"/>
            </a:lvl1pPr>
            <a:lvl2pPr marL="7938" indent="0" algn="l">
              <a:buNone/>
              <a:defRPr sz="1600"/>
            </a:lvl2pPr>
            <a:lvl3pPr marL="7938" indent="0" algn="ctr">
              <a:buFontTx/>
              <a:buNone/>
              <a:defRPr sz="1400"/>
            </a:lvl3pPr>
            <a:lvl4pPr algn="ctr">
              <a:defRPr/>
            </a:lvl4pPr>
            <a:lvl5pPr algn="ctr">
              <a:defRPr/>
            </a:lvl5pPr>
          </a:lstStyle>
          <a:p>
            <a:pPr lvl="0"/>
            <a:r>
              <a:rPr lang="fi-FI" dirty="0"/>
              <a:t>Author </a:t>
            </a:r>
            <a:r>
              <a:rPr lang="fi-FI" dirty="0" err="1"/>
              <a:t>Name</a:t>
            </a:r>
            <a:r>
              <a:rPr lang="fi-FI" dirty="0"/>
              <a:t> etc.</a:t>
            </a:r>
          </a:p>
          <a:p>
            <a:pPr lvl="1"/>
            <a:r>
              <a:rPr lang="fi-FI" dirty="0" err="1"/>
              <a:t>Indent</a:t>
            </a:r>
            <a:r>
              <a:rPr lang="fi-FI" dirty="0"/>
              <a:t> for </a:t>
            </a:r>
            <a:r>
              <a:rPr lang="fi-FI" dirty="0" err="1"/>
              <a:t>smaller</a:t>
            </a:r>
            <a:r>
              <a:rPr lang="fi-FI" dirty="0"/>
              <a:t> </a:t>
            </a:r>
            <a:r>
              <a:rPr lang="fi-FI" dirty="0" err="1"/>
              <a:t>text</a:t>
            </a:r>
            <a:r>
              <a:rPr lang="fi-FI" dirty="0"/>
              <a:t>.</a:t>
            </a:r>
          </a:p>
        </p:txBody>
      </p:sp>
      <p:sp>
        <p:nvSpPr>
          <p:cNvPr id="6" name="Title 1"/>
          <p:cNvSpPr>
            <a:spLocks noGrp="1"/>
          </p:cNvSpPr>
          <p:nvPr>
            <p:ph type="ctrTitle" hasCustomPrompt="1"/>
          </p:nvPr>
        </p:nvSpPr>
        <p:spPr>
          <a:xfrm>
            <a:off x="2407531" y="3622469"/>
            <a:ext cx="3794787" cy="925468"/>
          </a:xfrm>
        </p:spPr>
        <p:txBody>
          <a:bodyPr anchor="t">
            <a:normAutofit/>
          </a:bodyPr>
          <a:lstStyle>
            <a:lvl1pPr algn="l">
              <a:defRPr sz="2600" b="1" baseline="0"/>
            </a:lvl1pPr>
          </a:lstStyle>
          <a:p>
            <a:r>
              <a:rPr lang="fi-FI" dirty="0"/>
              <a:t>PRESENTATION TITLE GOES HERE</a:t>
            </a:r>
            <a:endParaRPr lang="en-US" dirty="0"/>
          </a:p>
        </p:txBody>
      </p:sp>
    </p:spTree>
    <p:extLst>
      <p:ext uri="{BB962C8B-B14F-4D97-AF65-F5344CB8AC3E}">
        <p14:creationId xmlns:p14="http://schemas.microsoft.com/office/powerpoint/2010/main" val="69692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mpty">
    <p:bg>
      <p:bgPr>
        <a:solidFill>
          <a:schemeClr val="bg1"/>
        </a:solidFill>
        <a:effectLst/>
      </p:bgPr>
    </p:bg>
    <p:spTree>
      <p:nvGrpSpPr>
        <p:cNvPr id="1" name=""/>
        <p:cNvGrpSpPr/>
        <p:nvPr/>
      </p:nvGrpSpPr>
      <p:grpSpPr>
        <a:xfrm>
          <a:off x="0" y="0"/>
          <a:ext cx="0" cy="0"/>
          <a:chOff x="0" y="0"/>
          <a:chExt cx="0" cy="0"/>
        </a:xfrm>
      </p:grpSpPr>
      <p:pic>
        <p:nvPicPr>
          <p:cNvPr id="4" name="Picture 3" descr="Macintosh HD:Users:teikko:Dropbox:Ville Teikko:firstbeat_logo_2013_material:print:general:eps:firstbeat_logo_2013_cmyk_coatedfogra27.ep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6547" y="6427925"/>
            <a:ext cx="1041101" cy="252057"/>
          </a:xfrm>
          <a:prstGeom prst="rect">
            <a:avLst/>
          </a:prstGeom>
          <a:noFill/>
          <a:ln>
            <a:noFill/>
          </a:ln>
        </p:spPr>
      </p:pic>
      <p:sp>
        <p:nvSpPr>
          <p:cNvPr id="5"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39666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eatures - 3">
    <p:bg>
      <p:bgPr>
        <a:solidFill>
          <a:schemeClr val="bg1"/>
        </a:solidFill>
        <a:effectLst/>
      </p:bgPr>
    </p:bg>
    <p:spTree>
      <p:nvGrpSpPr>
        <p:cNvPr id="1" name=""/>
        <p:cNvGrpSpPr/>
        <p:nvPr/>
      </p:nvGrpSpPr>
      <p:grpSpPr>
        <a:xfrm>
          <a:off x="0" y="0"/>
          <a:ext cx="0" cy="0"/>
          <a:chOff x="0" y="0"/>
          <a:chExt cx="0" cy="0"/>
        </a:xfrm>
      </p:grpSpPr>
      <p:pic>
        <p:nvPicPr>
          <p:cNvPr id="4" name="Picture 3" descr="Macintosh HD:Users:teikko:Dropbox:Ville Teikko:firstbeat_logo_2013_material:print:general:eps:firstbeat_logo_2013_cmyk_coatedfogra27.ep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6547" y="6427925"/>
            <a:ext cx="1041101" cy="252057"/>
          </a:xfrm>
          <a:prstGeom prst="rect">
            <a:avLst/>
          </a:prstGeom>
          <a:noFill/>
          <a:ln>
            <a:noFill/>
          </a:ln>
        </p:spPr>
      </p:pic>
      <p:sp>
        <p:nvSpPr>
          <p:cNvPr id="8" name="Text Placeholder 10"/>
          <p:cNvSpPr>
            <a:spLocks noGrp="1"/>
          </p:cNvSpPr>
          <p:nvPr>
            <p:ph type="body" sz="quarter" idx="12" hasCustomPrompt="1"/>
          </p:nvPr>
        </p:nvSpPr>
        <p:spPr>
          <a:xfrm>
            <a:off x="537412" y="1263316"/>
            <a:ext cx="3424989"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438150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5" name="Text Placeholder 10"/>
          <p:cNvSpPr>
            <a:spLocks noGrp="1"/>
          </p:cNvSpPr>
          <p:nvPr>
            <p:ph type="body" sz="quarter" idx="14" hasCustomPrompt="1"/>
          </p:nvPr>
        </p:nvSpPr>
        <p:spPr>
          <a:xfrm>
            <a:off x="822559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4174958"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8013033"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207931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eatures - 2">
    <p:bg>
      <p:bgPr>
        <a:solidFill>
          <a:schemeClr val="bg1"/>
        </a:solidFill>
        <a:effectLst/>
      </p:bgPr>
    </p:bg>
    <p:spTree>
      <p:nvGrpSpPr>
        <p:cNvPr id="1" name=""/>
        <p:cNvGrpSpPr/>
        <p:nvPr/>
      </p:nvGrpSpPr>
      <p:grpSpPr>
        <a:xfrm>
          <a:off x="0" y="0"/>
          <a:ext cx="0" cy="0"/>
          <a:chOff x="0" y="0"/>
          <a:chExt cx="0" cy="0"/>
        </a:xfrm>
      </p:grpSpPr>
      <p:pic>
        <p:nvPicPr>
          <p:cNvPr id="4" name="Picture 3" descr="Macintosh HD:Users:teikko:Dropbox:Ville Teikko:firstbeat_logo_2013_material:print:general:eps:firstbeat_logo_2013_cmyk_coatedfogra27.ep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6547" y="6427925"/>
            <a:ext cx="1041101" cy="252057"/>
          </a:xfrm>
          <a:prstGeom prst="rect">
            <a:avLst/>
          </a:prstGeom>
          <a:noFill/>
          <a:ln>
            <a:noFill/>
          </a:ln>
        </p:spPr>
      </p:pic>
      <p:sp>
        <p:nvSpPr>
          <p:cNvPr id="8" name="Text Placeholder 10"/>
          <p:cNvSpPr>
            <a:spLocks noGrp="1"/>
          </p:cNvSpPr>
          <p:nvPr>
            <p:ph type="body" sz="quarter" idx="12" hasCustomPrompt="1"/>
          </p:nvPr>
        </p:nvSpPr>
        <p:spPr>
          <a:xfrm>
            <a:off x="537412" y="1239253"/>
            <a:ext cx="5297904" cy="4989515"/>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6348665" y="1239253"/>
            <a:ext cx="5297903" cy="4989515"/>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6091990" y="1239253"/>
            <a:ext cx="0" cy="4989515"/>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145758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eatures - 2B">
    <p:bg>
      <p:bgPr>
        <a:solidFill>
          <a:schemeClr val="bg1"/>
        </a:solidFill>
        <a:effectLst/>
      </p:bgPr>
    </p:bg>
    <p:spTree>
      <p:nvGrpSpPr>
        <p:cNvPr id="1" name=""/>
        <p:cNvGrpSpPr/>
        <p:nvPr/>
      </p:nvGrpSpPr>
      <p:grpSpPr>
        <a:xfrm>
          <a:off x="0" y="0"/>
          <a:ext cx="0" cy="0"/>
          <a:chOff x="0" y="0"/>
          <a:chExt cx="0" cy="0"/>
        </a:xfrm>
      </p:grpSpPr>
      <p:pic>
        <p:nvPicPr>
          <p:cNvPr id="4" name="Picture 3" descr="Macintosh HD:Users:teikko:Dropbox:Ville Teikko:firstbeat_logo_2013_material:print:general:eps:firstbeat_logo_2013_cmyk_coatedfogra27.ep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6547" y="6427925"/>
            <a:ext cx="1041101" cy="252057"/>
          </a:xfrm>
          <a:prstGeom prst="rect">
            <a:avLst/>
          </a:prstGeom>
          <a:noFill/>
          <a:ln>
            <a:noFill/>
          </a:ln>
        </p:spPr>
      </p:pic>
      <p:sp>
        <p:nvSpPr>
          <p:cNvPr id="8" name="Text Placeholder 10"/>
          <p:cNvSpPr>
            <a:spLocks noGrp="1"/>
          </p:cNvSpPr>
          <p:nvPr>
            <p:ph type="body" sz="quarter" idx="12" hasCustomPrompt="1"/>
          </p:nvPr>
        </p:nvSpPr>
        <p:spPr>
          <a:xfrm>
            <a:off x="537412"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4423615" y="1263316"/>
            <a:ext cx="7222954" cy="4965452"/>
          </a:xfrm>
        </p:spPr>
        <p:txBody>
          <a:bodyPr/>
          <a:lstStyle>
            <a:lvl1pPr algn="l">
              <a:spcBef>
                <a:spcPts val="0"/>
              </a:spcBef>
              <a:spcAft>
                <a:spcPts val="900"/>
              </a:spcAft>
              <a:defRPr sz="2000" b="1">
                <a:latin typeface="+mj-lt"/>
              </a:defRPr>
            </a:lvl1pPr>
            <a:lvl2pPr marL="0" indent="0" algn="l">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4191001"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38565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g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
        <p:nvSpPr>
          <p:cNvPr id="4" name="Content Placeholder 3"/>
          <p:cNvSpPr>
            <a:spLocks noGrp="1"/>
          </p:cNvSpPr>
          <p:nvPr>
            <p:ph sz="quarter" idx="10" hasCustomPrompt="1"/>
          </p:nvPr>
        </p:nvSpPr>
        <p:spPr>
          <a:xfrm>
            <a:off x="838200" y="1223783"/>
            <a:ext cx="10515600" cy="4898118"/>
          </a:xfrm>
        </p:spPr>
        <p:txBody>
          <a:bodyPr anchor="ctr"/>
          <a:lstStyle>
            <a:lvl1pPr algn="ctr">
              <a:defRPr baseline="0"/>
            </a:lvl1pPr>
            <a:lvl2pPr algn="ctr">
              <a:defRPr/>
            </a:lvl2pPr>
            <a:lvl3pPr algn="ctr">
              <a:defRPr/>
            </a:lvl3pPr>
            <a:lvl4pPr algn="ctr">
              <a:defRPr/>
            </a:lvl4pPr>
            <a:lvl5pPr algn="ctr">
              <a:defRPr/>
            </a:lvl5pPr>
          </a:lstStyle>
          <a:p>
            <a:pPr lvl="0"/>
            <a:r>
              <a:rPr lang="fi-FI" dirty="0" err="1"/>
              <a:t>Insert</a:t>
            </a:r>
            <a:r>
              <a:rPr lang="fi-FI" dirty="0"/>
              <a:t> </a:t>
            </a:r>
            <a:r>
              <a:rPr lang="fi-FI" dirty="0" err="1"/>
              <a:t>chart</a:t>
            </a:r>
            <a:r>
              <a:rPr lang="fi-FI" dirty="0"/>
              <a:t>, </a:t>
            </a:r>
            <a:r>
              <a:rPr lang="fi-FI" dirty="0" err="1"/>
              <a:t>table</a:t>
            </a:r>
            <a:r>
              <a:rPr lang="fi-FI" dirty="0"/>
              <a:t> </a:t>
            </a:r>
            <a:r>
              <a:rPr lang="fi-FI" dirty="0" err="1"/>
              <a:t>or</a:t>
            </a:r>
            <a:r>
              <a:rPr lang="fi-FI" dirty="0"/>
              <a:t> image.</a:t>
            </a:r>
            <a:endParaRPr lang="en-US" dirty="0"/>
          </a:p>
        </p:txBody>
      </p:sp>
    </p:spTree>
    <p:extLst>
      <p:ext uri="{BB962C8B-B14F-4D97-AF65-F5344CB8AC3E}">
        <p14:creationId xmlns:p14="http://schemas.microsoft.com/office/powerpoint/2010/main" val="685190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entered Text">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672389" y="613612"/>
            <a:ext cx="8746959" cy="5450304"/>
          </a:xfrm>
        </p:spPr>
        <p:txBody>
          <a:bodyPr anchor="ctr"/>
          <a:lstStyle>
            <a:lvl1pPr algn="ctr">
              <a:lnSpc>
                <a:spcPct val="110000"/>
              </a:lnSpc>
              <a:spcBef>
                <a:spcPts val="400"/>
              </a:spcBef>
              <a:spcAft>
                <a:spcPts val="800"/>
              </a:spcAft>
              <a:defRPr sz="3200" baseline="0">
                <a:latin typeface="+mn-lt"/>
              </a:defRPr>
            </a:lvl1pPr>
            <a:lvl2pPr marL="7938" indent="0" algn="ctr">
              <a:buNone/>
              <a:defRPr sz="2800">
                <a:latin typeface="+mn-lt"/>
              </a:defRPr>
            </a:lvl2pPr>
            <a:lvl3pPr marL="7938" indent="0" algn="ctr">
              <a:buFontTx/>
              <a:buNone/>
              <a:defRPr sz="2200">
                <a:latin typeface="+mn-lt"/>
              </a:defRPr>
            </a:lvl3pPr>
            <a:lvl4pPr algn="ctr">
              <a:defRPr/>
            </a:lvl4pPr>
            <a:lvl5pPr algn="ctr">
              <a:defRPr/>
            </a:lvl5pPr>
          </a:lstStyle>
          <a:p>
            <a:pPr lvl="0"/>
            <a:r>
              <a:rPr lang="fi-FI" dirty="0" err="1"/>
              <a:t>Centered</a:t>
            </a:r>
            <a:r>
              <a:rPr lang="fi-FI" dirty="0"/>
              <a:t> </a:t>
            </a:r>
            <a:r>
              <a:rPr lang="fi-FI" dirty="0" err="1"/>
              <a:t>text</a:t>
            </a:r>
            <a:r>
              <a:rPr lang="fi-FI" dirty="0"/>
              <a:t>.</a:t>
            </a:r>
          </a:p>
          <a:p>
            <a:pPr lvl="1"/>
            <a:r>
              <a:rPr lang="fi-FI" dirty="0" err="1"/>
              <a:t>Smaller</a:t>
            </a:r>
            <a:r>
              <a:rPr lang="fi-FI" dirty="0"/>
              <a:t> </a:t>
            </a:r>
            <a:r>
              <a:rPr lang="fi-FI" dirty="0" err="1"/>
              <a:t>text</a:t>
            </a:r>
            <a:r>
              <a:rPr lang="fi-FI" dirty="0"/>
              <a:t>.</a:t>
            </a:r>
          </a:p>
          <a:p>
            <a:pPr lvl="2"/>
            <a:r>
              <a:rPr lang="fi-FI" dirty="0"/>
              <a:t>Even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395641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1" y="1088136"/>
            <a:ext cx="4736592" cy="4581144"/>
          </a:xfrm>
        </p:spPr>
        <p:txBody>
          <a:bodyPr anchor="ctr" anchorCtr="0"/>
          <a:lstStyle>
            <a:lvl1pPr algn="l">
              <a:defRPr sz="2400" cap="none" spc="-130" baseline="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A9D0E2FA-75A7-4196-A36C-851D35D106C6}" type="datetime1">
              <a:rPr lang="fi-FI" smtClean="0"/>
              <a:t>19.6.2019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sp>
        <p:nvSpPr>
          <p:cNvPr id="8" name="Slide Number Placeholder 5">
            <a:extLst>
              <a:ext uri="{FF2B5EF4-FFF2-40B4-BE49-F238E27FC236}">
                <a16:creationId xmlns:a16="http://schemas.microsoft.com/office/drawing/2014/main" id="{F4E4D5F4-B2BE-BD4C-96B1-664F33928E5B}"/>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3513254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esentation Cover">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2408747" y="4547937"/>
            <a:ext cx="3794786" cy="1087610"/>
          </a:xfrm>
        </p:spPr>
        <p:txBody>
          <a:bodyPr/>
          <a:lstStyle>
            <a:lvl1pPr algn="l">
              <a:lnSpc>
                <a:spcPct val="110000"/>
              </a:lnSpc>
              <a:spcBef>
                <a:spcPts val="400"/>
              </a:spcBef>
              <a:spcAft>
                <a:spcPts val="800"/>
              </a:spcAft>
              <a:defRPr sz="1800" baseline="0"/>
            </a:lvl1pPr>
            <a:lvl2pPr marL="7938" indent="0" algn="l">
              <a:buNone/>
              <a:defRPr sz="1600"/>
            </a:lvl2pPr>
            <a:lvl3pPr marL="7938" indent="0" algn="ctr">
              <a:buFontTx/>
              <a:buNone/>
              <a:defRPr sz="1400"/>
            </a:lvl3pPr>
            <a:lvl4pPr algn="ctr">
              <a:defRPr/>
            </a:lvl4pPr>
            <a:lvl5pPr algn="ctr">
              <a:defRPr/>
            </a:lvl5pPr>
          </a:lstStyle>
          <a:p>
            <a:pPr lvl="0"/>
            <a:r>
              <a:rPr lang="fi-FI" dirty="0"/>
              <a:t>Author </a:t>
            </a:r>
            <a:r>
              <a:rPr lang="fi-FI" dirty="0" err="1"/>
              <a:t>Name</a:t>
            </a:r>
            <a:r>
              <a:rPr lang="fi-FI" dirty="0"/>
              <a:t> etc.</a:t>
            </a:r>
          </a:p>
          <a:p>
            <a:pPr lvl="1"/>
            <a:r>
              <a:rPr lang="fi-FI" dirty="0" err="1"/>
              <a:t>Indent</a:t>
            </a:r>
            <a:r>
              <a:rPr lang="fi-FI" dirty="0"/>
              <a:t> for </a:t>
            </a:r>
            <a:r>
              <a:rPr lang="fi-FI" dirty="0" err="1"/>
              <a:t>smaller</a:t>
            </a:r>
            <a:r>
              <a:rPr lang="fi-FI" dirty="0"/>
              <a:t> </a:t>
            </a:r>
            <a:r>
              <a:rPr lang="fi-FI" dirty="0" err="1"/>
              <a:t>text</a:t>
            </a:r>
            <a:r>
              <a:rPr lang="fi-FI" dirty="0"/>
              <a:t>.</a:t>
            </a:r>
          </a:p>
        </p:txBody>
      </p:sp>
      <p:sp>
        <p:nvSpPr>
          <p:cNvPr id="8" name="Title 1"/>
          <p:cNvSpPr>
            <a:spLocks noGrp="1"/>
          </p:cNvSpPr>
          <p:nvPr>
            <p:ph type="ctrTitle" hasCustomPrompt="1"/>
          </p:nvPr>
        </p:nvSpPr>
        <p:spPr>
          <a:xfrm>
            <a:off x="2407531" y="3622469"/>
            <a:ext cx="3794787" cy="925468"/>
          </a:xfrm>
        </p:spPr>
        <p:txBody>
          <a:bodyPr anchor="t">
            <a:normAutofit/>
          </a:bodyPr>
          <a:lstStyle>
            <a:lvl1pPr algn="l">
              <a:defRPr sz="2600" b="1" baseline="0"/>
            </a:lvl1pPr>
          </a:lstStyle>
          <a:p>
            <a:r>
              <a:rPr lang="fi-FI" dirty="0"/>
              <a:t>PRESENTATION TITLE GOES HERE</a:t>
            </a:r>
            <a:endParaRPr lang="en-US" dirty="0"/>
          </a:p>
        </p:txBody>
      </p:sp>
    </p:spTree>
    <p:extLst>
      <p:ext uri="{BB962C8B-B14F-4D97-AF65-F5344CB8AC3E}">
        <p14:creationId xmlns:p14="http://schemas.microsoft.com/office/powerpoint/2010/main" val="41366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Title - Centered">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862707" y="2142000"/>
            <a:ext cx="8291945" cy="1596127"/>
          </a:xfrm>
        </p:spPr>
        <p:txBody>
          <a:bodyPr lIns="0" tIns="0" rIns="0" bIns="0" anchor="b">
            <a:normAutofit/>
          </a:bodyPr>
          <a:lstStyle>
            <a:lvl1pPr algn="ctr">
              <a:defRPr sz="4600" baseline="0"/>
            </a:lvl1pPr>
          </a:lstStyle>
          <a:p>
            <a:r>
              <a:rPr lang="fi-FI" dirty="0"/>
              <a:t>SECTION TITLE</a:t>
            </a:r>
            <a:endParaRPr lang="en-US" dirty="0"/>
          </a:p>
        </p:txBody>
      </p:sp>
      <p:sp>
        <p:nvSpPr>
          <p:cNvPr id="8" name="Text Placeholder 4"/>
          <p:cNvSpPr>
            <a:spLocks noGrp="1"/>
          </p:cNvSpPr>
          <p:nvPr>
            <p:ph type="body" sz="quarter" idx="10" hasCustomPrompt="1"/>
          </p:nvPr>
        </p:nvSpPr>
        <p:spPr>
          <a:xfrm>
            <a:off x="1862707" y="3918218"/>
            <a:ext cx="8291945" cy="2225819"/>
          </a:xfrm>
        </p:spPr>
        <p:txBody>
          <a:bodyPr lIns="0" tIns="0" rIns="0" bIns="0"/>
          <a:lstStyle>
            <a:lvl1pPr algn="ctr">
              <a:lnSpc>
                <a:spcPct val="110000"/>
              </a:lnSpc>
              <a:spcBef>
                <a:spcPts val="400"/>
              </a:spcBef>
              <a:spcAft>
                <a:spcPts val="800"/>
              </a:spcAft>
              <a:defRPr baseline="0"/>
            </a:lvl1pPr>
            <a:lvl2pPr algn="ctr">
              <a:defRPr/>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1677930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Title - Lef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710450" y="2141618"/>
            <a:ext cx="5389561" cy="1596127"/>
          </a:xfrm>
        </p:spPr>
        <p:txBody>
          <a:bodyPr lIns="0" tIns="0" rIns="0" bIns="0" anchor="b">
            <a:normAutofit/>
          </a:bodyPr>
          <a:lstStyle>
            <a:lvl1pPr algn="l">
              <a:defRPr sz="4600" baseline="0"/>
            </a:lvl1pPr>
          </a:lstStyle>
          <a:p>
            <a:r>
              <a:rPr lang="fi-FI" dirty="0"/>
              <a:t>SECTION TITLE</a:t>
            </a:r>
            <a:endParaRPr lang="en-US" dirty="0"/>
          </a:p>
        </p:txBody>
      </p:sp>
      <p:sp>
        <p:nvSpPr>
          <p:cNvPr id="11" name="Text Placeholder 4"/>
          <p:cNvSpPr>
            <a:spLocks noGrp="1"/>
          </p:cNvSpPr>
          <p:nvPr>
            <p:ph type="body" sz="quarter" idx="10" hasCustomPrompt="1"/>
          </p:nvPr>
        </p:nvSpPr>
        <p:spPr>
          <a:xfrm>
            <a:off x="710450" y="3906186"/>
            <a:ext cx="5389561" cy="2225819"/>
          </a:xfrm>
        </p:spPr>
        <p:txBody>
          <a:bodyPr/>
          <a:lstStyle>
            <a:lvl1pPr algn="l">
              <a:lnSpc>
                <a:spcPct val="110000"/>
              </a:lnSpc>
              <a:spcBef>
                <a:spcPts val="400"/>
              </a:spcBef>
              <a:spcAft>
                <a:spcPts val="800"/>
              </a:spcAft>
              <a:defRPr baseline="0"/>
            </a:lvl1pPr>
            <a:lvl2pPr algn="l">
              <a:defRPr/>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78726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 Lef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10450" y="2141618"/>
            <a:ext cx="5389561" cy="1596127"/>
          </a:xfrm>
        </p:spPr>
        <p:txBody>
          <a:bodyPr lIns="0" tIns="0" rIns="0" bIns="0" anchor="b">
            <a:normAutofit/>
          </a:bodyPr>
          <a:lstStyle>
            <a:lvl1pPr algn="l">
              <a:defRPr sz="4600" baseline="0"/>
            </a:lvl1pPr>
          </a:lstStyle>
          <a:p>
            <a:r>
              <a:rPr lang="fi-FI" dirty="0"/>
              <a:t>SECTION TITLE</a:t>
            </a:r>
            <a:endParaRPr lang="en-US" dirty="0"/>
          </a:p>
        </p:txBody>
      </p:sp>
      <p:sp>
        <p:nvSpPr>
          <p:cNvPr id="9" name="Text Placeholder 4"/>
          <p:cNvSpPr>
            <a:spLocks noGrp="1"/>
          </p:cNvSpPr>
          <p:nvPr>
            <p:ph type="body" sz="quarter" idx="10" hasCustomPrompt="1"/>
          </p:nvPr>
        </p:nvSpPr>
        <p:spPr>
          <a:xfrm>
            <a:off x="710450" y="3906186"/>
            <a:ext cx="5389561" cy="2225819"/>
          </a:xfrm>
        </p:spPr>
        <p:txBody>
          <a:bodyPr lIns="0" tIns="0" rIns="0" bIns="0"/>
          <a:lstStyle>
            <a:lvl1pPr algn="l">
              <a:lnSpc>
                <a:spcPct val="110000"/>
              </a:lnSpc>
              <a:spcBef>
                <a:spcPts val="400"/>
              </a:spcBef>
              <a:spcAft>
                <a:spcPts val="800"/>
              </a:spcAft>
              <a:defRPr sz="2400" baseline="0"/>
            </a:lvl1pPr>
            <a:lvl2pPr marL="7938" indent="0" algn="l">
              <a:buNone/>
              <a:defRPr sz="1900"/>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164085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asic Slide">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gradFill flip="none" rotWithShape="1">
            <a:gsLst>
              <a:gs pos="68000">
                <a:schemeClr val="bg1">
                  <a:alpha val="88000"/>
                </a:schemeClr>
              </a:gs>
              <a:gs pos="2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a:spLocks noGrp="1"/>
          </p:cNvSpPr>
          <p:nvPr>
            <p:ph sz="half" idx="1" hasCustomPrompt="1"/>
          </p:nvPr>
        </p:nvSpPr>
        <p:spPr>
          <a:xfrm>
            <a:off x="489284" y="1744579"/>
            <a:ext cx="6128083" cy="4346462"/>
          </a:xfrm>
        </p:spPr>
        <p:txBody>
          <a:bodyPr lIns="0" tIns="0" rIns="0" bIns="0"/>
          <a:lstStyle>
            <a:lvl1pPr>
              <a:defRPr sz="2200" baseline="0"/>
            </a:lvl1pPr>
            <a:lvl2pPr marL="350838" indent="-342900">
              <a:spcAft>
                <a:spcPts val="900"/>
              </a:spcAft>
              <a:buClr>
                <a:schemeClr val="tx2"/>
              </a:buClr>
              <a:buFont typeface="Courier New" charset="0"/>
              <a:buChar char="o"/>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5" name="Title 1"/>
          <p:cNvSpPr>
            <a:spLocks noGrp="1"/>
          </p:cNvSpPr>
          <p:nvPr>
            <p:ph type="title" hasCustomPrompt="1"/>
          </p:nvPr>
        </p:nvSpPr>
        <p:spPr>
          <a:xfrm>
            <a:off x="489283" y="467412"/>
            <a:ext cx="6128083" cy="1090790"/>
          </a:xfrm>
        </p:spPr>
        <p:txBody>
          <a:bodyPr lIns="0" tIns="0" rIns="0" bIns="0" anchor="b">
            <a:normAutofit/>
          </a:bodyPr>
          <a:lstStyle>
            <a:lvl1pPr>
              <a:defRPr sz="3200" baseline="0"/>
            </a:lvl1pPr>
          </a:lstStyle>
          <a:p>
            <a:r>
              <a:rPr lang="fi-FI" dirty="0"/>
              <a:t>SLIDE TITLE GOES HERE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5600" y="6429600"/>
            <a:ext cx="1041083" cy="248399"/>
          </a:xfrm>
          <a:prstGeom prst="rect">
            <a:avLst/>
          </a:prstGeom>
        </p:spPr>
      </p:pic>
    </p:spTree>
    <p:extLst>
      <p:ext uri="{BB962C8B-B14F-4D97-AF65-F5344CB8AC3E}">
        <p14:creationId xmlns:p14="http://schemas.microsoft.com/office/powerpoint/2010/main" val="591202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Half">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6593306" y="0"/>
            <a:ext cx="5598694" cy="6858000"/>
          </a:xfrm>
        </p:spPr>
        <p:txBody>
          <a:bodyPr/>
          <a:lstStyle/>
          <a:p>
            <a:endParaRPr lang="en-US"/>
          </a:p>
        </p:txBody>
      </p:sp>
      <p:sp>
        <p:nvSpPr>
          <p:cNvPr id="6" name="Title 1"/>
          <p:cNvSpPr>
            <a:spLocks noGrp="1"/>
          </p:cNvSpPr>
          <p:nvPr>
            <p:ph type="ctrTitle" hasCustomPrompt="1"/>
          </p:nvPr>
        </p:nvSpPr>
        <p:spPr>
          <a:xfrm>
            <a:off x="623455" y="562062"/>
            <a:ext cx="5332177" cy="881729"/>
          </a:xfrm>
        </p:spPr>
        <p:txBody>
          <a:bodyPr lIns="0" tIns="0" rIns="0" bIns="0" anchor="b">
            <a:normAutofit/>
          </a:bodyPr>
          <a:lstStyle>
            <a:lvl1pPr algn="l">
              <a:defRPr sz="3200" baseline="0"/>
            </a:lvl1pPr>
          </a:lstStyle>
          <a:p>
            <a:r>
              <a:rPr lang="fi-FI" dirty="0"/>
              <a:t>SLIDE TITLE GOES HERE AND HERE</a:t>
            </a:r>
            <a:endParaRPr lang="en-US" dirty="0"/>
          </a:p>
        </p:txBody>
      </p:sp>
      <p:sp>
        <p:nvSpPr>
          <p:cNvPr id="7" name="Content Placeholder 2"/>
          <p:cNvSpPr>
            <a:spLocks noGrp="1"/>
          </p:cNvSpPr>
          <p:nvPr>
            <p:ph sz="half" idx="1" hasCustomPrompt="1"/>
          </p:nvPr>
        </p:nvSpPr>
        <p:spPr>
          <a:xfrm>
            <a:off x="623455" y="1660358"/>
            <a:ext cx="5332177" cy="4559968"/>
          </a:xfrm>
        </p:spPr>
        <p:txBody>
          <a:bodyPr lIns="0" tIns="0" rIns="0" bIns="0"/>
          <a:lstStyle>
            <a:lvl1pPr>
              <a:defRPr sz="2200" baseline="0"/>
            </a:lvl1pPr>
            <a:lvl2pPr marL="350838" indent="-342900">
              <a:spcAft>
                <a:spcPts val="900"/>
              </a:spcAft>
              <a:buClr>
                <a:schemeClr val="tx2"/>
              </a:buClr>
              <a:buFont typeface="Courier New" charset="0"/>
              <a:buChar char="o"/>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1564537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193407" y="677790"/>
            <a:ext cx="5393003" cy="5506442"/>
          </a:xfrm>
        </p:spPr>
        <p:txBody>
          <a:bodyPr anchor="ctr"/>
          <a:lstStyle>
            <a:lvl1pPr algn="ctr">
              <a:lnSpc>
                <a:spcPct val="110000"/>
              </a:lnSpc>
              <a:spcBef>
                <a:spcPts val="400"/>
              </a:spcBef>
              <a:spcAft>
                <a:spcPts val="800"/>
              </a:spcAft>
              <a:defRPr sz="2600" b="1" i="1" baseline="0">
                <a:latin typeface="+mj-lt"/>
              </a:defRPr>
            </a:lvl1pPr>
            <a:lvl2pPr marL="7938" indent="0" algn="ctr">
              <a:buNone/>
              <a:defRPr sz="1900" baseline="0"/>
            </a:lvl2pPr>
            <a:lvl3pPr marL="7938" indent="0" algn="ctr">
              <a:buFontTx/>
              <a:buNone/>
              <a:defRPr sz="1400"/>
            </a:lvl3pPr>
            <a:lvl4pPr algn="ctr">
              <a:defRPr/>
            </a:lvl4pPr>
            <a:lvl5pPr algn="ctr">
              <a:defRPr/>
            </a:lvl5pPr>
          </a:lstStyle>
          <a:p>
            <a:pPr lvl="0"/>
            <a:r>
              <a:rPr lang="fi-FI" dirty="0"/>
              <a:t>”Write </a:t>
            </a:r>
            <a:r>
              <a:rPr lang="fi-FI" dirty="0" err="1"/>
              <a:t>quote</a:t>
            </a:r>
            <a:r>
              <a:rPr lang="fi-FI" dirty="0"/>
              <a:t> </a:t>
            </a:r>
            <a:r>
              <a:rPr lang="fi-FI" dirty="0" err="1"/>
              <a:t>here</a:t>
            </a:r>
            <a:r>
              <a:rPr lang="fi-FI" dirty="0"/>
              <a:t>”.</a:t>
            </a:r>
          </a:p>
          <a:p>
            <a:pPr lvl="1"/>
            <a:r>
              <a:rPr lang="fi-FI" dirty="0"/>
              <a:t> – </a:t>
            </a:r>
            <a:r>
              <a:rPr lang="fi-FI" dirty="0" err="1"/>
              <a:t>Name</a:t>
            </a:r>
            <a:r>
              <a:rPr lang="fi-FI" dirty="0"/>
              <a:t> </a:t>
            </a:r>
            <a:r>
              <a:rPr lang="fi-FI" dirty="0" err="1"/>
              <a:t>Lastname</a:t>
            </a:r>
            <a:r>
              <a:rPr lang="fi-FI" dirty="0"/>
              <a:t>, Company </a:t>
            </a:r>
            <a:r>
              <a:rPr lang="fi-FI" dirty="0" err="1"/>
              <a:t>Inc</a:t>
            </a:r>
            <a:endParaRPr lang="fi-FI" dirty="0"/>
          </a:p>
        </p:txBody>
      </p:sp>
      <p:sp>
        <p:nvSpPr>
          <p:cNvPr id="4" name="Picture Placeholder 2"/>
          <p:cNvSpPr>
            <a:spLocks noGrp="1"/>
          </p:cNvSpPr>
          <p:nvPr>
            <p:ph type="pic" sz="quarter" idx="11"/>
          </p:nvPr>
        </p:nvSpPr>
        <p:spPr>
          <a:xfrm>
            <a:off x="0" y="0"/>
            <a:ext cx="5598694" cy="6858000"/>
          </a:xfrm>
        </p:spPr>
        <p:txBody>
          <a:bodyPr/>
          <a:lstStyle/>
          <a:p>
            <a:endParaRPr lang="en-US"/>
          </a:p>
        </p:txBody>
      </p:sp>
    </p:spTree>
    <p:extLst>
      <p:ext uri="{BB962C8B-B14F-4D97-AF65-F5344CB8AC3E}">
        <p14:creationId xmlns:p14="http://schemas.microsoft.com/office/powerpoint/2010/main" val="1796771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 Image Background">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589547" y="577516"/>
            <a:ext cx="5546558" cy="5582651"/>
          </a:xfrm>
        </p:spPr>
        <p:txBody>
          <a:bodyPr anchor="ctr"/>
          <a:lstStyle>
            <a:lvl1pPr algn="l">
              <a:lnSpc>
                <a:spcPct val="110000"/>
              </a:lnSpc>
              <a:spcBef>
                <a:spcPts val="400"/>
              </a:spcBef>
              <a:spcAft>
                <a:spcPts val="800"/>
              </a:spcAft>
              <a:defRPr sz="2600" b="1" i="1" baseline="0">
                <a:latin typeface="+mj-lt"/>
              </a:defRPr>
            </a:lvl1pPr>
            <a:lvl2pPr algn="l">
              <a:defRPr baseline="0"/>
            </a:lvl2pPr>
            <a:lvl3pPr marL="7938" indent="0" algn="ctr">
              <a:buFontTx/>
              <a:buNone/>
              <a:defRPr sz="1400"/>
            </a:lvl3pPr>
            <a:lvl4pPr algn="ctr">
              <a:defRPr/>
            </a:lvl4pPr>
            <a:lvl5pPr algn="ctr">
              <a:defRPr/>
            </a:lvl5pPr>
          </a:lstStyle>
          <a:p>
            <a:pPr lvl="0"/>
            <a:r>
              <a:rPr lang="fi-FI" dirty="0"/>
              <a:t>”Write </a:t>
            </a:r>
            <a:r>
              <a:rPr lang="fi-FI" dirty="0" err="1"/>
              <a:t>quote</a:t>
            </a:r>
            <a:r>
              <a:rPr lang="fi-FI" dirty="0"/>
              <a:t> </a:t>
            </a:r>
            <a:r>
              <a:rPr lang="fi-FI" dirty="0" err="1"/>
              <a:t>here</a:t>
            </a:r>
            <a:r>
              <a:rPr lang="fi-FI" dirty="0"/>
              <a:t>”.</a:t>
            </a:r>
          </a:p>
          <a:p>
            <a:pPr lvl="1"/>
            <a:r>
              <a:rPr lang="fi-FI" dirty="0"/>
              <a:t> – </a:t>
            </a:r>
            <a:r>
              <a:rPr lang="fi-FI" dirty="0" err="1"/>
              <a:t>Name</a:t>
            </a:r>
            <a:r>
              <a:rPr lang="fi-FI" dirty="0"/>
              <a:t> </a:t>
            </a:r>
            <a:r>
              <a:rPr lang="fi-FI" dirty="0" err="1"/>
              <a:t>Lastname</a:t>
            </a:r>
            <a:r>
              <a:rPr lang="fi-FI" dirty="0"/>
              <a:t>, Company </a:t>
            </a:r>
            <a:r>
              <a:rPr lang="fi-FI" dirty="0" err="1"/>
              <a:t>Inc</a:t>
            </a:r>
            <a:endParaRPr lang="fi-FI" dirty="0"/>
          </a:p>
        </p:txBody>
      </p:sp>
    </p:spTree>
    <p:extLst>
      <p:ext uri="{BB962C8B-B14F-4D97-AF65-F5344CB8AC3E}">
        <p14:creationId xmlns:p14="http://schemas.microsoft.com/office/powerpoint/2010/main" val="724836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 Image Background 2">
    <p:spTree>
      <p:nvGrpSpPr>
        <p:cNvPr id="1" name=""/>
        <p:cNvGrpSpPr/>
        <p:nvPr/>
      </p:nvGrpSpPr>
      <p:grpSpPr>
        <a:xfrm>
          <a:off x="0" y="0"/>
          <a:ext cx="0" cy="0"/>
          <a:chOff x="0" y="0"/>
          <a:chExt cx="0" cy="0"/>
        </a:xfrm>
      </p:grpSpPr>
      <p:sp>
        <p:nvSpPr>
          <p:cNvPr id="2" name="Text Placeholder 4"/>
          <p:cNvSpPr>
            <a:spLocks noGrp="1"/>
          </p:cNvSpPr>
          <p:nvPr>
            <p:ph type="body" sz="quarter" idx="10" hasCustomPrompt="1"/>
          </p:nvPr>
        </p:nvSpPr>
        <p:spPr>
          <a:xfrm>
            <a:off x="6472989" y="577516"/>
            <a:ext cx="5089358" cy="5582651"/>
          </a:xfrm>
        </p:spPr>
        <p:txBody>
          <a:bodyPr anchor="ctr"/>
          <a:lstStyle>
            <a:lvl1pPr algn="l">
              <a:lnSpc>
                <a:spcPct val="110000"/>
              </a:lnSpc>
              <a:spcBef>
                <a:spcPts val="400"/>
              </a:spcBef>
              <a:spcAft>
                <a:spcPts val="800"/>
              </a:spcAft>
              <a:defRPr sz="2600" b="1" i="1" baseline="0">
                <a:latin typeface="+mj-lt"/>
              </a:defRPr>
            </a:lvl1pPr>
            <a:lvl2pPr algn="l">
              <a:defRPr baseline="0"/>
            </a:lvl2pPr>
            <a:lvl3pPr marL="7938" indent="0" algn="ctr">
              <a:buFontTx/>
              <a:buNone/>
              <a:defRPr sz="1400"/>
            </a:lvl3pPr>
            <a:lvl4pPr algn="ctr">
              <a:defRPr/>
            </a:lvl4pPr>
            <a:lvl5pPr algn="ctr">
              <a:defRPr/>
            </a:lvl5pPr>
          </a:lstStyle>
          <a:p>
            <a:pPr lvl="0"/>
            <a:r>
              <a:rPr lang="fi-FI" dirty="0"/>
              <a:t>”Write </a:t>
            </a:r>
            <a:r>
              <a:rPr lang="fi-FI" dirty="0" err="1"/>
              <a:t>quote</a:t>
            </a:r>
            <a:r>
              <a:rPr lang="fi-FI" dirty="0"/>
              <a:t> </a:t>
            </a:r>
            <a:r>
              <a:rPr lang="fi-FI" dirty="0" err="1"/>
              <a:t>here</a:t>
            </a:r>
            <a:r>
              <a:rPr lang="fi-FI" dirty="0"/>
              <a:t>”.</a:t>
            </a:r>
          </a:p>
          <a:p>
            <a:pPr lvl="1"/>
            <a:r>
              <a:rPr lang="fi-FI" dirty="0"/>
              <a:t> – </a:t>
            </a:r>
            <a:r>
              <a:rPr lang="fi-FI" dirty="0" err="1"/>
              <a:t>Name</a:t>
            </a:r>
            <a:r>
              <a:rPr lang="fi-FI" dirty="0"/>
              <a:t> </a:t>
            </a:r>
            <a:r>
              <a:rPr lang="fi-FI" dirty="0" err="1"/>
              <a:t>Lastname</a:t>
            </a:r>
            <a:r>
              <a:rPr lang="fi-FI" dirty="0"/>
              <a:t>, Company </a:t>
            </a:r>
            <a:r>
              <a:rPr lang="fi-FI" dirty="0" err="1"/>
              <a:t>Inc</a:t>
            </a:r>
            <a:endParaRPr lang="fi-FI" dirty="0"/>
          </a:p>
        </p:txBody>
      </p:sp>
    </p:spTree>
    <p:extLst>
      <p:ext uri="{BB962C8B-B14F-4D97-AF65-F5344CB8AC3E}">
        <p14:creationId xmlns:p14="http://schemas.microsoft.com/office/powerpoint/2010/main" val="110106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0614"/>
          </a:xfrm>
        </p:spPr>
        <p:txBody>
          <a:bodyPr>
            <a:normAutofit/>
          </a:bodyPr>
          <a:lstStyle>
            <a:lvl1pPr algn="ctr">
              <a:defRPr sz="2800"/>
            </a:lvl1pPr>
          </a:lstStyle>
          <a:p>
            <a:r>
              <a:rPr lang="fi-FI" dirty="0"/>
              <a:t>SLIDE HEADLINE HERE</a:t>
            </a:r>
            <a:endParaRPr lang="en-US" dirty="0"/>
          </a:p>
        </p:txBody>
      </p:sp>
    </p:spTree>
    <p:extLst>
      <p:ext uri="{BB962C8B-B14F-4D97-AF65-F5344CB8AC3E}">
        <p14:creationId xmlns:p14="http://schemas.microsoft.com/office/powerpoint/2010/main" val="185191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g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0614"/>
          </a:xfrm>
        </p:spPr>
        <p:txBody>
          <a:bodyPr>
            <a:normAutofit/>
          </a:bodyPr>
          <a:lstStyle>
            <a:lvl1pPr algn="ctr">
              <a:defRPr sz="2800"/>
            </a:lvl1pPr>
          </a:lstStyle>
          <a:p>
            <a:r>
              <a:rPr lang="fi-FI" dirty="0"/>
              <a:t>SLIDE HEADLINE HERE</a:t>
            </a:r>
            <a:endParaRPr lang="en-US" dirty="0"/>
          </a:p>
        </p:txBody>
      </p:sp>
      <p:sp>
        <p:nvSpPr>
          <p:cNvPr id="4" name="Content Placeholder 3"/>
          <p:cNvSpPr>
            <a:spLocks noGrp="1"/>
          </p:cNvSpPr>
          <p:nvPr>
            <p:ph sz="quarter" idx="10" hasCustomPrompt="1"/>
          </p:nvPr>
        </p:nvSpPr>
        <p:spPr>
          <a:xfrm>
            <a:off x="838200" y="1223783"/>
            <a:ext cx="10515600" cy="4840133"/>
          </a:xfrm>
        </p:spPr>
        <p:txBody>
          <a:bodyPr anchor="ctr"/>
          <a:lstStyle>
            <a:lvl1pPr algn="ctr">
              <a:defRPr baseline="0"/>
            </a:lvl1pPr>
            <a:lvl2pPr algn="ctr">
              <a:defRPr/>
            </a:lvl2pPr>
            <a:lvl3pPr algn="ctr">
              <a:defRPr/>
            </a:lvl3pPr>
            <a:lvl4pPr algn="ctr">
              <a:defRPr/>
            </a:lvl4pPr>
            <a:lvl5pPr algn="ctr">
              <a:defRPr/>
            </a:lvl5pPr>
          </a:lstStyle>
          <a:p>
            <a:pPr lvl="0"/>
            <a:r>
              <a:rPr lang="fi-FI" dirty="0" err="1"/>
              <a:t>Insert</a:t>
            </a:r>
            <a:r>
              <a:rPr lang="fi-FI" dirty="0"/>
              <a:t> </a:t>
            </a:r>
            <a:r>
              <a:rPr lang="fi-FI" dirty="0" err="1"/>
              <a:t>chart</a:t>
            </a:r>
            <a:r>
              <a:rPr lang="fi-FI" dirty="0"/>
              <a:t>, </a:t>
            </a:r>
            <a:r>
              <a:rPr lang="fi-FI" dirty="0" err="1"/>
              <a:t>table</a:t>
            </a:r>
            <a:r>
              <a:rPr lang="fi-FI" dirty="0"/>
              <a:t> </a:t>
            </a:r>
            <a:r>
              <a:rPr lang="fi-FI" dirty="0" err="1"/>
              <a:t>or</a:t>
            </a:r>
            <a:r>
              <a:rPr lang="fi-FI" dirty="0"/>
              <a:t> image.</a:t>
            </a:r>
            <a:endParaRPr lang="en-US" dirty="0"/>
          </a:p>
        </p:txBody>
      </p:sp>
    </p:spTree>
    <p:extLst>
      <p:ext uri="{BB962C8B-B14F-4D97-AF65-F5344CB8AC3E}">
        <p14:creationId xmlns:p14="http://schemas.microsoft.com/office/powerpoint/2010/main" val="1432792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1672389" y="613612"/>
            <a:ext cx="8746959" cy="5450304"/>
          </a:xfrm>
        </p:spPr>
        <p:txBody>
          <a:bodyPr anchor="ctr"/>
          <a:lstStyle>
            <a:lvl1pPr algn="ctr">
              <a:lnSpc>
                <a:spcPct val="110000"/>
              </a:lnSpc>
              <a:spcBef>
                <a:spcPts val="400"/>
              </a:spcBef>
              <a:spcAft>
                <a:spcPts val="800"/>
              </a:spcAft>
              <a:defRPr sz="3200" baseline="0">
                <a:latin typeface="+mn-lt"/>
              </a:defRPr>
            </a:lvl1pPr>
            <a:lvl2pPr marL="7938" indent="0" algn="ctr">
              <a:buNone/>
              <a:defRPr sz="2800">
                <a:latin typeface="+mn-lt"/>
              </a:defRPr>
            </a:lvl2pPr>
            <a:lvl3pPr marL="7938" indent="0" algn="ctr">
              <a:buFontTx/>
              <a:buNone/>
              <a:defRPr sz="2200">
                <a:latin typeface="+mn-lt"/>
              </a:defRPr>
            </a:lvl3pPr>
            <a:lvl4pPr algn="ctr">
              <a:defRPr/>
            </a:lvl4pPr>
            <a:lvl5pPr algn="ctr">
              <a:defRPr/>
            </a:lvl5pPr>
          </a:lstStyle>
          <a:p>
            <a:pPr lvl="0"/>
            <a:r>
              <a:rPr lang="fi-FI" dirty="0" err="1"/>
              <a:t>Centered</a:t>
            </a:r>
            <a:r>
              <a:rPr lang="fi-FI" dirty="0"/>
              <a:t> </a:t>
            </a:r>
            <a:r>
              <a:rPr lang="fi-FI" dirty="0" err="1"/>
              <a:t>text</a:t>
            </a:r>
            <a:r>
              <a:rPr lang="fi-FI" dirty="0"/>
              <a:t>.</a:t>
            </a:r>
          </a:p>
          <a:p>
            <a:pPr lvl="1"/>
            <a:r>
              <a:rPr lang="fi-FI" dirty="0" err="1"/>
              <a:t>Smaller</a:t>
            </a:r>
            <a:r>
              <a:rPr lang="fi-FI" dirty="0"/>
              <a:t> </a:t>
            </a:r>
            <a:r>
              <a:rPr lang="fi-FI" dirty="0" err="1"/>
              <a:t>text</a:t>
            </a:r>
            <a:r>
              <a:rPr lang="fi-FI" dirty="0"/>
              <a:t>.</a:t>
            </a:r>
          </a:p>
          <a:p>
            <a:pPr lvl="2"/>
            <a:r>
              <a:rPr lang="fi-FI" dirty="0"/>
              <a:t>Even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585389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Features - 3">
    <p:bg>
      <p:bgPr>
        <a:solidFill>
          <a:schemeClr val="bg1"/>
        </a:solidFill>
        <a:effectLst/>
      </p:bgPr>
    </p:bg>
    <p:spTree>
      <p:nvGrpSpPr>
        <p:cNvPr id="1" name=""/>
        <p:cNvGrpSpPr/>
        <p:nvPr/>
      </p:nvGrpSpPr>
      <p:grpSpPr>
        <a:xfrm>
          <a:off x="0" y="0"/>
          <a:ext cx="0" cy="0"/>
          <a:chOff x="0" y="0"/>
          <a:chExt cx="0" cy="0"/>
        </a:xfrm>
      </p:grpSpPr>
      <p:pic>
        <p:nvPicPr>
          <p:cNvPr id="4" name="Picture 3" descr="Macintosh HD:Users:teikko:Dropbox:Ville Teikko:firstbeat_logo_2013_material:print:general:eps:firstbeat_logo_2013_cmyk_coatedfogra27.ep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6547" y="6427925"/>
            <a:ext cx="1041101" cy="252057"/>
          </a:xfrm>
          <a:prstGeom prst="rect">
            <a:avLst/>
          </a:prstGeom>
          <a:noFill/>
          <a:ln>
            <a:noFill/>
          </a:ln>
        </p:spPr>
      </p:pic>
      <p:sp>
        <p:nvSpPr>
          <p:cNvPr id="8" name="Text Placeholder 10"/>
          <p:cNvSpPr>
            <a:spLocks noGrp="1"/>
          </p:cNvSpPr>
          <p:nvPr>
            <p:ph type="body" sz="quarter" idx="12" hasCustomPrompt="1"/>
          </p:nvPr>
        </p:nvSpPr>
        <p:spPr>
          <a:xfrm>
            <a:off x="537412" y="1263316"/>
            <a:ext cx="3424989"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438150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5" name="Text Placeholder 10"/>
          <p:cNvSpPr>
            <a:spLocks noGrp="1"/>
          </p:cNvSpPr>
          <p:nvPr>
            <p:ph type="body" sz="quarter" idx="14" hasCustomPrompt="1"/>
          </p:nvPr>
        </p:nvSpPr>
        <p:spPr>
          <a:xfrm>
            <a:off x="822559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4174958"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8013033"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2974995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ABDAF8C5-AC9E-4F52-B5A5-5D84FE2A6A21}"/>
              </a:ext>
            </a:extLst>
          </p:cNvPr>
          <p:cNvSpPr>
            <a:spLocks noGrp="1"/>
          </p:cNvSpPr>
          <p:nvPr>
            <p:ph type="pic" sz="quarter" idx="14"/>
          </p:nvPr>
        </p:nvSpPr>
        <p:spPr>
          <a:xfrm>
            <a:off x="6077689" y="0"/>
            <a:ext cx="6098400" cy="6858001"/>
          </a:xfrm>
          <a:solidFill>
            <a:schemeClr val="bg1">
              <a:lumMod val="85000"/>
            </a:schemeClr>
          </a:solidFill>
        </p:spPr>
        <p:txBody>
          <a:bodyPr/>
          <a:lstStyle>
            <a:lvl1pPr marL="0" indent="0" algn="ctr">
              <a:buNone/>
              <a:defRPr sz="3200" b="1"/>
            </a:lvl1pPr>
          </a:lstStyle>
          <a:p>
            <a:r>
              <a:rPr lang="en-US"/>
              <a:t>Click icon to add picture</a:t>
            </a:r>
            <a:endParaRPr lang="en-GB" dirty="0"/>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182340" cy="1838325"/>
          </a:xfrm>
        </p:spPr>
        <p:txBody>
          <a:bodyPr anchor="t" anchorCtr="0"/>
          <a:lstStyle>
            <a:lvl1pPr algn="l">
              <a:defRPr sz="6000" cap="none" spc="-130" baseline="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182340" cy="1123950"/>
          </a:xfrm>
        </p:spPr>
        <p:txBody>
          <a:bodyPr anchor="t" anchorCtr="0"/>
          <a:lstStyle>
            <a:lvl1pPr marL="0" indent="0" algn="l">
              <a:buNone/>
              <a:defRPr sz="1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p>
            <a:fld id="{E4E86D69-9675-4EA5-9751-CD99A9845ED6}" type="datetime1">
              <a:rPr lang="fi-FI" smtClean="0"/>
              <a:t>19.6.2019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p>
            <a:endParaRPr lang="en-GB"/>
          </a:p>
        </p:txBody>
      </p:sp>
      <p:cxnSp>
        <p:nvCxnSpPr>
          <p:cNvPr id="10" name="Straight Connector 9">
            <a:extLst>
              <a:ext uri="{FF2B5EF4-FFF2-40B4-BE49-F238E27FC236}">
                <a16:creationId xmlns:a16="http://schemas.microsoft.com/office/drawing/2014/main" id="{7279E820-C83D-40AC-A1F7-F9F63F7BC00D}"/>
              </a:ext>
            </a:extLst>
          </p:cNvPr>
          <p:cNvCxnSpPr/>
          <p:nvPr/>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F4492B-C3A6-1941-944D-551DF811C753}"/>
              </a:ext>
            </a:extLst>
          </p:cNvPr>
          <p:cNvCxnSpPr/>
          <p:nvPr userDrawn="1"/>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68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 Centered">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995055" y="2129968"/>
            <a:ext cx="8291945" cy="1596127"/>
          </a:xfrm>
        </p:spPr>
        <p:txBody>
          <a:bodyPr lIns="0" tIns="0" rIns="0" bIns="0" anchor="b">
            <a:normAutofit/>
          </a:bodyPr>
          <a:lstStyle>
            <a:lvl1pPr algn="ctr">
              <a:defRPr sz="4600" baseline="0"/>
            </a:lvl1pPr>
          </a:lstStyle>
          <a:p>
            <a:r>
              <a:rPr lang="fi-FI" dirty="0"/>
              <a:t>SECTION TITLE</a:t>
            </a:r>
            <a:endParaRPr lang="en-US" dirty="0"/>
          </a:p>
        </p:txBody>
      </p:sp>
      <p:sp>
        <p:nvSpPr>
          <p:cNvPr id="5" name="Text Placeholder 4"/>
          <p:cNvSpPr>
            <a:spLocks noGrp="1"/>
          </p:cNvSpPr>
          <p:nvPr>
            <p:ph type="body" sz="quarter" idx="10" hasCustomPrompt="1"/>
          </p:nvPr>
        </p:nvSpPr>
        <p:spPr>
          <a:xfrm>
            <a:off x="1995055" y="3894155"/>
            <a:ext cx="8291945" cy="2225819"/>
          </a:xfrm>
        </p:spPr>
        <p:txBody>
          <a:bodyPr lIns="0" tIns="0" rIns="0" bIns="0"/>
          <a:lstStyle>
            <a:lvl1pPr algn="ctr">
              <a:lnSpc>
                <a:spcPct val="110000"/>
              </a:lnSpc>
              <a:spcBef>
                <a:spcPts val="400"/>
              </a:spcBef>
              <a:spcAft>
                <a:spcPts val="800"/>
              </a:spcAft>
              <a:defRPr baseline="0"/>
            </a:lvl1pPr>
            <a:lvl2pPr marL="7938" indent="0" algn="ctr">
              <a:buNone/>
              <a:defRPr sz="1900"/>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924244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206035" cy="1838325"/>
          </a:xfrm>
        </p:spPr>
        <p:txBody>
          <a:bodyPr anchor="t" anchorCtr="0"/>
          <a:lstStyle>
            <a:lvl1pPr algn="l">
              <a:defRPr sz="6000" cap="none" spc="-130" baseline="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206035" cy="1123950"/>
          </a:xfrm>
        </p:spPr>
        <p:txBody>
          <a:bodyPr anchor="t" anchorCtr="0"/>
          <a:lstStyle>
            <a:lvl1pPr marL="0" indent="0" algn="l">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13508332-7774-422A-B22D-7737BE0D2799}" type="datetime1">
              <a:rPr lang="fi-FI" smtClean="0"/>
              <a:t>19.6.2019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cxnSp>
        <p:nvCxnSpPr>
          <p:cNvPr id="10" name="Straight Connector 9">
            <a:extLst>
              <a:ext uri="{FF2B5EF4-FFF2-40B4-BE49-F238E27FC236}">
                <a16:creationId xmlns:a16="http://schemas.microsoft.com/office/drawing/2014/main" id="{7279E820-C83D-40AC-A1F7-F9F63F7BC00D}"/>
              </a:ext>
            </a:extLst>
          </p:cNvPr>
          <p:cNvCxnSpPr/>
          <p:nvPr/>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cxnSp>
        <p:nvCxnSpPr>
          <p:cNvPr id="8" name="Straight Connector 7">
            <a:extLst>
              <a:ext uri="{FF2B5EF4-FFF2-40B4-BE49-F238E27FC236}">
                <a16:creationId xmlns:a16="http://schemas.microsoft.com/office/drawing/2014/main" id="{7D2C2AAA-7E07-414E-8A49-70EC08CC667C}"/>
              </a:ext>
            </a:extLst>
          </p:cNvPr>
          <p:cNvCxnSpPr/>
          <p:nvPr userDrawn="1"/>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6B8C88D-2355-3A4A-9C14-C4E058FACF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1347770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lide with Picture Placeholder">
    <p:bg>
      <p:bgPr>
        <a:solidFill>
          <a:srgbClr val="000000"/>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3BDBE785-AB32-4BF3-8217-6262E2449A07}"/>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206035" cy="1838325"/>
          </a:xfrm>
        </p:spPr>
        <p:txBody>
          <a:bodyPr anchor="t" anchorCtr="0"/>
          <a:lstStyle>
            <a:lvl1pPr algn="l">
              <a:defRPr sz="6000" cap="none" spc="-130" baseline="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206035" cy="1123950"/>
          </a:xfrm>
        </p:spPr>
        <p:txBody>
          <a:bodyPr anchor="t" anchorCtr="0"/>
          <a:lstStyle>
            <a:lvl1pPr marL="0" indent="0" algn="l">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258BA18C-121F-47A3-8229-E96605D6491F}" type="datetime1">
              <a:rPr lang="fi-FI" smtClean="0"/>
              <a:t>19.6.2019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CBC512BF-782A-F142-88CF-8DF9A42EF34D}"/>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842395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lide with Picture Placeholder 2">
    <p:bg>
      <p:bgPr>
        <a:solidFill>
          <a:srgbClr val="000000"/>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582A6EF2-CE10-425C-BB62-64DF9BE1C0C9}"/>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653788"/>
            <a:ext cx="3952869" cy="2133601"/>
          </a:xfrm>
        </p:spPr>
        <p:txBody>
          <a:bodyPr anchor="t" anchorCtr="0"/>
          <a:lstStyle>
            <a:lvl1pPr algn="l">
              <a:defRPr sz="5000" cap="none" spc="-110" baseline="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2873114"/>
            <a:ext cx="3952869" cy="1123950"/>
          </a:xfrm>
        </p:spPr>
        <p:txBody>
          <a:bodyPr anchor="t" anchorCtr="0"/>
          <a:lstStyle>
            <a:lvl1pPr marL="0" indent="0" algn="l">
              <a:buNone/>
              <a:defRPr sz="17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602307AD-8435-475A-A7EA-E5D1965873CB}"/>
              </a:ext>
            </a:extLst>
          </p:cNvPr>
          <p:cNvSpPr>
            <a:spLocks noGrp="1"/>
          </p:cNvSpPr>
          <p:nvPr>
            <p:ph type="dt" sz="half" idx="10"/>
          </p:nvPr>
        </p:nvSpPr>
        <p:spPr/>
        <p:txBody>
          <a:bodyPr/>
          <a:lstStyle>
            <a:lvl1pPr>
              <a:defRPr>
                <a:solidFill>
                  <a:schemeClr val="bg1"/>
                </a:solidFill>
              </a:defRPr>
            </a:lvl1pPr>
          </a:lstStyle>
          <a:p>
            <a:fld id="{474D21E8-8FBC-4D7C-B0A1-02B7D973DFB9}" type="datetime1">
              <a:rPr lang="fi-FI" smtClean="0"/>
              <a:t>19.6.2019</a:t>
            </a:fld>
            <a:endParaRPr lang="en-GB"/>
          </a:p>
        </p:txBody>
      </p:sp>
      <p:sp>
        <p:nvSpPr>
          <p:cNvPr id="5" name="Footer Placeholder 4">
            <a:extLst>
              <a:ext uri="{FF2B5EF4-FFF2-40B4-BE49-F238E27FC236}">
                <a16:creationId xmlns:a16="http://schemas.microsoft.com/office/drawing/2014/main" id="{E262455D-124F-4C05-A290-E69F7D9FB620}"/>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6B6EAB6D-D198-4AFE-9B93-5ABC6E58E4B3}"/>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673816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654050" y="1609200"/>
            <a:ext cx="10438575" cy="3639600"/>
          </a:xfrm>
        </p:spPr>
        <p:txBody>
          <a:bodyPr/>
          <a:lstStyle>
            <a:lvl1pPr>
              <a:lnSpc>
                <a:spcPct val="11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BC48C979-D38E-4F5F-A5DF-0E0EC0B4156D}" type="datetime1">
              <a:rPr lang="fi-FI" smtClean="0"/>
              <a:t>19.6.2019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77954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s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673099" y="2257424"/>
            <a:ext cx="8640000" cy="2991375"/>
          </a:xfrm>
        </p:spPr>
        <p:txBody>
          <a:bodyPr anchor="t" anchorCtr="0"/>
          <a:lstStyle>
            <a:lvl1pPr>
              <a:lnSpc>
                <a:spcPct val="100000"/>
              </a:lnSpc>
              <a:spcBef>
                <a:spcPts val="0"/>
              </a:spcBef>
              <a:defRPr sz="1700"/>
            </a:lvl1pPr>
            <a:lvl2pPr>
              <a:lnSpc>
                <a:spcPct val="100000"/>
              </a:lnSpc>
              <a:spcBef>
                <a:spcPts val="0"/>
              </a:spcBef>
              <a:defRPr sz="1700"/>
            </a:lvl2pPr>
            <a:lvl3pPr>
              <a:lnSpc>
                <a:spcPct val="100000"/>
              </a:lnSpc>
              <a:spcBef>
                <a:spcPts val="0"/>
              </a:spcBef>
              <a:defRPr sz="1700"/>
            </a:lvl3pPr>
            <a:lvl4pPr>
              <a:lnSpc>
                <a:spcPct val="100000"/>
              </a:lnSpc>
              <a:spcBef>
                <a:spcPts val="0"/>
              </a:spcBef>
              <a:defRPr sz="1700"/>
            </a:lvl4pPr>
            <a:lvl5pPr>
              <a:lnSpc>
                <a:spcPct val="100000"/>
              </a:lnSpc>
              <a:spcBef>
                <a:spcPts val="0"/>
              </a:spcBef>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2C11A3EF-BE1A-437E-8744-7671ED0CBF45}" type="datetime1">
              <a:rPr lang="fi-FI" smtClean="0"/>
              <a:t>19.6.2019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pPr/>
              <a:t>‹#›</a:t>
            </a:fld>
            <a:endParaRPr lang="en-GB"/>
          </a:p>
        </p:txBody>
      </p:sp>
      <p:sp>
        <p:nvSpPr>
          <p:cNvPr id="11" name="Text Placeholder 10">
            <a:extLst>
              <a:ext uri="{FF2B5EF4-FFF2-40B4-BE49-F238E27FC236}">
                <a16:creationId xmlns:a16="http://schemas.microsoft.com/office/drawing/2014/main" id="{2A486A03-FFF1-4986-9B87-16420D2A5C98}"/>
              </a:ext>
            </a:extLst>
          </p:cNvPr>
          <p:cNvSpPr>
            <a:spLocks noGrp="1"/>
          </p:cNvSpPr>
          <p:nvPr>
            <p:ph type="body" sz="quarter" idx="13"/>
          </p:nvPr>
        </p:nvSpPr>
        <p:spPr>
          <a:xfrm>
            <a:off x="654050" y="1400175"/>
            <a:ext cx="8640000" cy="695326"/>
          </a:xfrm>
        </p:spPr>
        <p:txBody>
          <a:bodyPr anchor="b" anchorCtr="0"/>
          <a:lstStyle>
            <a:lvl1pPr marL="0" indent="0">
              <a:buNone/>
              <a:defRPr sz="3500" cap="all" baseline="0">
                <a:solidFill>
                  <a:schemeClr val="tx2"/>
                </a:solidFill>
                <a:latin typeface="+mj-lt"/>
              </a:defRPr>
            </a:lvl1pPr>
            <a:lvl2pPr marL="180975" indent="0">
              <a:buNone/>
              <a:defRPr/>
            </a:lvl2pPr>
          </a:lstStyle>
          <a:p>
            <a:pPr lvl="0"/>
            <a:r>
              <a:rPr lang="en-US"/>
              <a:t>Click to edit Master text styles</a:t>
            </a:r>
          </a:p>
        </p:txBody>
      </p:sp>
    </p:spTree>
    <p:extLst>
      <p:ext uri="{BB962C8B-B14F-4D97-AF65-F5344CB8AC3E}">
        <p14:creationId xmlns:p14="http://schemas.microsoft.com/office/powerpoint/2010/main" val="436379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195387"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616095"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B448CA22-DD36-4061-91B7-69FA7F3DC573}" type="datetime1">
              <a:rPr lang="fi-FI" smtClean="0"/>
              <a:t>19.6.2019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16247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19062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hasCustomPrompt="1"/>
          </p:nvPr>
        </p:nvSpPr>
        <p:spPr>
          <a:xfrm>
            <a:off x="119062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level&lt;</a:t>
            </a:r>
            <a:endParaRPr lang="en-GB" dirty="0"/>
          </a:p>
        </p:txBody>
      </p:sp>
      <p:sp>
        <p:nvSpPr>
          <p:cNvPr id="5" name="Text Placeholder 4">
            <a:extLst>
              <a:ext uri="{FF2B5EF4-FFF2-40B4-BE49-F238E27FC236}">
                <a16:creationId xmlns:a16="http://schemas.microsoft.com/office/drawing/2014/main" id="{37D119CC-C35D-4788-B51B-D6A3DB4930EC}"/>
              </a:ext>
            </a:extLst>
          </p:cNvPr>
          <p:cNvSpPr>
            <a:spLocks noGrp="1"/>
          </p:cNvSpPr>
          <p:nvPr>
            <p:ph type="body" sz="quarter" idx="3"/>
          </p:nvPr>
        </p:nvSpPr>
        <p:spPr>
          <a:xfrm>
            <a:off x="6611333"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611333"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D93B0EAA-75D8-46F4-9889-9293DA555B36}" type="datetime1">
              <a:rPr lang="fi-FI" smtClean="0"/>
              <a:t>19.6.2019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0642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19062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19062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8131B4C2-E0A1-49B2-9382-CD9E587FBD5F}" type="datetime1">
              <a:rPr lang="fi-FI" smtClean="0"/>
              <a:t>19.6.2019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
        <p:nvSpPr>
          <p:cNvPr id="10" name="Chart Placeholder 9">
            <a:extLst>
              <a:ext uri="{FF2B5EF4-FFF2-40B4-BE49-F238E27FC236}">
                <a16:creationId xmlns:a16="http://schemas.microsoft.com/office/drawing/2014/main" id="{DFEF8808-8186-4F69-A091-3A90A786164E}"/>
              </a:ext>
            </a:extLst>
          </p:cNvPr>
          <p:cNvSpPr>
            <a:spLocks noGrp="1"/>
          </p:cNvSpPr>
          <p:nvPr>
            <p:ph type="chart" sz="quarter" idx="13"/>
          </p:nvPr>
        </p:nvSpPr>
        <p:spPr>
          <a:xfrm>
            <a:off x="6611938" y="2006600"/>
            <a:ext cx="4319587" cy="3822700"/>
          </a:xfrm>
        </p:spPr>
        <p:txBody>
          <a:bodyPr/>
          <a:lstStyle>
            <a:lvl1pPr marL="0" indent="0" algn="ctr">
              <a:buNone/>
              <a:defRPr sz="3200" b="1"/>
            </a:lvl1pPr>
          </a:lstStyle>
          <a:p>
            <a:r>
              <a:rPr lang="en-US"/>
              <a:t>Click icon to add chart</a:t>
            </a:r>
            <a:endParaRPr lang="en-GB" dirty="0"/>
          </a:p>
        </p:txBody>
      </p:sp>
    </p:spTree>
    <p:extLst>
      <p:ext uri="{BB962C8B-B14F-4D97-AF65-F5344CB8AC3E}">
        <p14:creationId xmlns:p14="http://schemas.microsoft.com/office/powerpoint/2010/main" val="1897411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B47F04AF-69F3-4DFD-AA5D-D913CDFEB48E}" type="datetime1">
              <a:rPr lang="fi-FI" smtClean="0"/>
              <a:t>19.6.2019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
        <p:nvSpPr>
          <p:cNvPr id="8" name="Text Placeholder 7">
            <a:extLst>
              <a:ext uri="{FF2B5EF4-FFF2-40B4-BE49-F238E27FC236}">
                <a16:creationId xmlns:a16="http://schemas.microsoft.com/office/drawing/2014/main" id="{72673651-2CDD-4897-A715-CB0E8AAB0F65}"/>
              </a:ext>
            </a:extLst>
          </p:cNvPr>
          <p:cNvSpPr>
            <a:spLocks noGrp="1"/>
          </p:cNvSpPr>
          <p:nvPr>
            <p:ph type="body" sz="quarter" idx="13"/>
          </p:nvPr>
        </p:nvSpPr>
        <p:spPr>
          <a:xfrm>
            <a:off x="2609850" y="1781175"/>
            <a:ext cx="6972300" cy="3373200"/>
          </a:xfrm>
        </p:spPr>
        <p:txBody>
          <a:bodyPr/>
          <a:lstStyle>
            <a:lvl1pPr marL="0" indent="0" algn="ctr">
              <a:lnSpc>
                <a:spcPct val="95000"/>
              </a:lnSpc>
              <a:spcBef>
                <a:spcPts val="0"/>
              </a:spcBef>
              <a:buNone/>
              <a:defRPr sz="2200"/>
            </a:lvl1pPr>
            <a:lvl2pPr marL="180975" indent="0">
              <a:buNone/>
              <a:defRPr/>
            </a:lvl2pPr>
          </a:lstStyle>
          <a:p>
            <a:pPr lvl="0"/>
            <a:r>
              <a:rPr lang="en-US"/>
              <a:t>Click to edit Master text styles</a:t>
            </a:r>
          </a:p>
        </p:txBody>
      </p:sp>
    </p:spTree>
    <p:extLst>
      <p:ext uri="{BB962C8B-B14F-4D97-AF65-F5344CB8AC3E}">
        <p14:creationId xmlns:p14="http://schemas.microsoft.com/office/powerpoint/2010/main" val="462849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2AD055-4232-4161-A67E-29511CE99A35}"/>
              </a:ext>
            </a:extLst>
          </p:cNvPr>
          <p:cNvSpPr>
            <a:spLocks noGrp="1"/>
          </p:cNvSpPr>
          <p:nvPr>
            <p:ph type="pic" sz="quarter" idx="14"/>
          </p:nvPr>
        </p:nvSpPr>
        <p:spPr>
          <a:xfrm>
            <a:off x="6096000" y="-1"/>
            <a:ext cx="6096000" cy="6857999"/>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658812" y="598922"/>
            <a:ext cx="5257800" cy="682625"/>
          </a:xfrm>
        </p:spPr>
        <p:txBody>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38DB98E3-64CE-49D5-AAA6-0E05E31E2AF8}" type="datetime1">
              <a:rPr lang="fi-FI" smtClean="0"/>
              <a:t>19.6.2019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
        <p:nvSpPr>
          <p:cNvPr id="10" name="Text Placeholder 9">
            <a:extLst>
              <a:ext uri="{FF2B5EF4-FFF2-40B4-BE49-F238E27FC236}">
                <a16:creationId xmlns:a16="http://schemas.microsoft.com/office/drawing/2014/main" id="{7F9BAEF4-44B5-4CB8-BF2A-FFAC63E8AF4E}"/>
              </a:ext>
            </a:extLst>
          </p:cNvPr>
          <p:cNvSpPr>
            <a:spLocks noGrp="1"/>
          </p:cNvSpPr>
          <p:nvPr>
            <p:ph type="body" sz="quarter" idx="13"/>
          </p:nvPr>
        </p:nvSpPr>
        <p:spPr>
          <a:xfrm>
            <a:off x="658812" y="1609199"/>
            <a:ext cx="4999038" cy="3639600"/>
          </a:xfrm>
        </p:spPr>
        <p:txBody>
          <a:bodyPr/>
          <a:lstStyle>
            <a:lvl1pPr>
              <a:lnSpc>
                <a:spcPct val="95000"/>
              </a:lnSpc>
              <a:spcBef>
                <a:spcPts val="0"/>
              </a:spcBef>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9483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asic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1999" cy="6858000"/>
          </a:xfrm>
          <a:prstGeom prst="rect">
            <a:avLst/>
          </a:prstGeom>
          <a:gradFill flip="none" rotWithShape="1">
            <a:gsLst>
              <a:gs pos="68000">
                <a:schemeClr val="bg1">
                  <a:alpha val="89000"/>
                </a:schemeClr>
              </a:gs>
              <a:gs pos="2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9284" y="1744579"/>
            <a:ext cx="6128083" cy="4346462"/>
          </a:xfrm>
        </p:spPr>
        <p:txBody>
          <a:bodyPr lIns="0" tIns="0" rIns="0" bIns="0"/>
          <a:lstStyle>
            <a:lvl1pPr>
              <a:defRPr sz="2200" baseline="0"/>
            </a:lvl1pPr>
            <a:lvl2pPr marL="350838" indent="-342900">
              <a:spcAft>
                <a:spcPts val="900"/>
              </a:spcAft>
              <a:buClr>
                <a:schemeClr val="tx2"/>
              </a:buClr>
              <a:buFont typeface="Courier New" charset="0"/>
              <a:buChar char="o"/>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8" name="Title 1"/>
          <p:cNvSpPr>
            <a:spLocks noGrp="1"/>
          </p:cNvSpPr>
          <p:nvPr>
            <p:ph type="title" hasCustomPrompt="1"/>
          </p:nvPr>
        </p:nvSpPr>
        <p:spPr>
          <a:xfrm>
            <a:off x="489283" y="467412"/>
            <a:ext cx="6128083" cy="1090790"/>
          </a:xfrm>
        </p:spPr>
        <p:txBody>
          <a:bodyPr lIns="0" tIns="0" rIns="0" bIns="0" anchor="b">
            <a:normAutofit/>
          </a:bodyPr>
          <a:lstStyle>
            <a:lvl1pPr>
              <a:defRPr sz="3200" baseline="0"/>
            </a:lvl1pPr>
          </a:lstStyle>
          <a:p>
            <a:r>
              <a:rPr lang="fi-FI" dirty="0"/>
              <a:t>SLIDE TITLE GOES HERE</a:t>
            </a:r>
            <a:endParaRPr lang="en-US" dirty="0"/>
          </a:p>
        </p:txBody>
      </p:sp>
      <p:pic>
        <p:nvPicPr>
          <p:cNvPr id="7" name="Picture 6" descr="Macintosh HD:Users:teikko:Dropbox:Ville Teikko:firstbeat_logo_2013_material:print:general:eps:firstbeat_logo_2013_cmyk_coatedfogra27.ep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6547" y="6427925"/>
            <a:ext cx="1041101" cy="252057"/>
          </a:xfrm>
          <a:prstGeom prst="rect">
            <a:avLst/>
          </a:prstGeom>
          <a:noFill/>
          <a:ln>
            <a:noFill/>
          </a:ln>
        </p:spPr>
      </p:pic>
    </p:spTree>
    <p:extLst>
      <p:ext uri="{BB962C8B-B14F-4D97-AF65-F5344CB8AC3E}">
        <p14:creationId xmlns:p14="http://schemas.microsoft.com/office/powerpoint/2010/main" val="1406142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and 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2AD055-4232-4161-A67E-29511CE99A35}"/>
              </a:ext>
            </a:extLst>
          </p:cNvPr>
          <p:cNvSpPr>
            <a:spLocks noGrp="1"/>
          </p:cNvSpPr>
          <p:nvPr>
            <p:ph type="pic" sz="quarter" idx="14"/>
          </p:nvPr>
        </p:nvSpPr>
        <p:spPr>
          <a:xfrm>
            <a:off x="-19050" y="-1"/>
            <a:ext cx="6096000" cy="6857999"/>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6456745" y="598922"/>
            <a:ext cx="5092700" cy="682625"/>
          </a:xfrm>
        </p:spPr>
        <p:txBody>
          <a:body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1C0C3186-E09E-4774-BD6F-FDB1EBD78DA4}" type="datetime1">
              <a:rPr lang="fi-FI" smtClean="0"/>
              <a:t>19.6.2019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
        <p:nvSpPr>
          <p:cNvPr id="10" name="Text Placeholder 9">
            <a:extLst>
              <a:ext uri="{FF2B5EF4-FFF2-40B4-BE49-F238E27FC236}">
                <a16:creationId xmlns:a16="http://schemas.microsoft.com/office/drawing/2014/main" id="{7F9BAEF4-44B5-4CB8-BF2A-FFAC63E8AF4E}"/>
              </a:ext>
            </a:extLst>
          </p:cNvPr>
          <p:cNvSpPr>
            <a:spLocks noGrp="1"/>
          </p:cNvSpPr>
          <p:nvPr>
            <p:ph type="body" sz="quarter" idx="13"/>
          </p:nvPr>
        </p:nvSpPr>
        <p:spPr>
          <a:xfrm>
            <a:off x="6440488" y="1609199"/>
            <a:ext cx="5092700" cy="3639600"/>
          </a:xfrm>
        </p:spPr>
        <p:txBody>
          <a:bodyPr/>
          <a:lstStyle>
            <a:lvl1pPr>
              <a:lnSpc>
                <a:spcPct val="95000"/>
              </a:lnSpc>
              <a:spcBef>
                <a:spcPts val="0"/>
              </a:spcBef>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6653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814-22F7-4662-B5A9-49DCC1530113}"/>
              </a:ext>
            </a:extLst>
          </p:cNvPr>
          <p:cNvSpPr>
            <a:spLocks noGrp="1"/>
          </p:cNvSpPr>
          <p:nvPr>
            <p:ph type="title"/>
          </p:nvPr>
        </p:nvSpPr>
        <p:spPr>
          <a:xfrm>
            <a:off x="654050" y="598924"/>
            <a:ext cx="10373488" cy="682625"/>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286FBBB1-A038-4B74-83DA-FE9271E60D6C}"/>
              </a:ext>
            </a:extLst>
          </p:cNvPr>
          <p:cNvSpPr>
            <a:spLocks noGrp="1"/>
          </p:cNvSpPr>
          <p:nvPr>
            <p:ph type="dt" sz="half" idx="10"/>
          </p:nvPr>
        </p:nvSpPr>
        <p:spPr/>
        <p:txBody>
          <a:bodyPr/>
          <a:lstStyle/>
          <a:p>
            <a:fld id="{FB89CF9C-24AD-4880-93F0-4D0C1FFDF0BD}" type="datetime1">
              <a:rPr lang="fi-FI" smtClean="0"/>
              <a:t>19.6.2019</a:t>
            </a:fld>
            <a:endParaRPr lang="en-GB"/>
          </a:p>
        </p:txBody>
      </p:sp>
      <p:sp>
        <p:nvSpPr>
          <p:cNvPr id="4" name="Footer Placeholder 3">
            <a:extLst>
              <a:ext uri="{FF2B5EF4-FFF2-40B4-BE49-F238E27FC236}">
                <a16:creationId xmlns:a16="http://schemas.microsoft.com/office/drawing/2014/main" id="{6B0DAD0A-3936-4B08-872E-AB957B936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3F5E7-AC44-4383-9225-CEDCA6DFB292}"/>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9" name="Text Placeholder 8">
            <a:extLst>
              <a:ext uri="{FF2B5EF4-FFF2-40B4-BE49-F238E27FC236}">
                <a16:creationId xmlns:a16="http://schemas.microsoft.com/office/drawing/2014/main" id="{A070F140-D122-4C4E-A682-6097DAFA5A95}"/>
              </a:ext>
            </a:extLst>
          </p:cNvPr>
          <p:cNvSpPr>
            <a:spLocks noGrp="1"/>
          </p:cNvSpPr>
          <p:nvPr>
            <p:ph type="body" sz="quarter" idx="13"/>
          </p:nvPr>
        </p:nvSpPr>
        <p:spPr>
          <a:xfrm>
            <a:off x="4257675" y="2911344"/>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0" name="Text Placeholder 8">
            <a:extLst>
              <a:ext uri="{FF2B5EF4-FFF2-40B4-BE49-F238E27FC236}">
                <a16:creationId xmlns:a16="http://schemas.microsoft.com/office/drawing/2014/main" id="{9BCA2A39-1CC3-4847-AE47-D0E2D6AD4D4C}"/>
              </a:ext>
            </a:extLst>
          </p:cNvPr>
          <p:cNvSpPr>
            <a:spLocks noGrp="1"/>
          </p:cNvSpPr>
          <p:nvPr>
            <p:ph type="body" sz="quarter" idx="14"/>
          </p:nvPr>
        </p:nvSpPr>
        <p:spPr>
          <a:xfrm>
            <a:off x="4257675" y="2509008"/>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1" name="Text Placeholder 8">
            <a:extLst>
              <a:ext uri="{FF2B5EF4-FFF2-40B4-BE49-F238E27FC236}">
                <a16:creationId xmlns:a16="http://schemas.microsoft.com/office/drawing/2014/main" id="{03FF269D-7DC3-495F-AB48-F49BC39E0DED}"/>
              </a:ext>
            </a:extLst>
          </p:cNvPr>
          <p:cNvSpPr>
            <a:spLocks noGrp="1"/>
          </p:cNvSpPr>
          <p:nvPr>
            <p:ph type="body" sz="quarter" idx="15"/>
          </p:nvPr>
        </p:nvSpPr>
        <p:spPr>
          <a:xfrm>
            <a:off x="4257675" y="5286375"/>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2" name="Text Placeholder 8">
            <a:extLst>
              <a:ext uri="{FF2B5EF4-FFF2-40B4-BE49-F238E27FC236}">
                <a16:creationId xmlns:a16="http://schemas.microsoft.com/office/drawing/2014/main" id="{B4812725-26E3-45E5-A5A8-76409B5E627B}"/>
              </a:ext>
            </a:extLst>
          </p:cNvPr>
          <p:cNvSpPr>
            <a:spLocks noGrp="1"/>
          </p:cNvSpPr>
          <p:nvPr>
            <p:ph type="body" sz="quarter" idx="16"/>
          </p:nvPr>
        </p:nvSpPr>
        <p:spPr>
          <a:xfrm>
            <a:off x="4257675" y="4884039"/>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3" name="Text Placeholder 8">
            <a:extLst>
              <a:ext uri="{FF2B5EF4-FFF2-40B4-BE49-F238E27FC236}">
                <a16:creationId xmlns:a16="http://schemas.microsoft.com/office/drawing/2014/main" id="{B9C4AD87-99CC-432C-9634-3322FD2DBA4E}"/>
              </a:ext>
            </a:extLst>
          </p:cNvPr>
          <p:cNvSpPr>
            <a:spLocks noGrp="1"/>
          </p:cNvSpPr>
          <p:nvPr>
            <p:ph type="body" sz="quarter" idx="17"/>
          </p:nvPr>
        </p:nvSpPr>
        <p:spPr>
          <a:xfrm>
            <a:off x="419100" y="2911344"/>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4" name="Text Placeholder 8">
            <a:extLst>
              <a:ext uri="{FF2B5EF4-FFF2-40B4-BE49-F238E27FC236}">
                <a16:creationId xmlns:a16="http://schemas.microsoft.com/office/drawing/2014/main" id="{1901E450-F1D3-4400-A8B5-44AFFF3005BA}"/>
              </a:ext>
            </a:extLst>
          </p:cNvPr>
          <p:cNvSpPr>
            <a:spLocks noGrp="1"/>
          </p:cNvSpPr>
          <p:nvPr>
            <p:ph type="body" sz="quarter" idx="18"/>
          </p:nvPr>
        </p:nvSpPr>
        <p:spPr>
          <a:xfrm>
            <a:off x="419100" y="2509008"/>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5" name="Text Placeholder 8">
            <a:extLst>
              <a:ext uri="{FF2B5EF4-FFF2-40B4-BE49-F238E27FC236}">
                <a16:creationId xmlns:a16="http://schemas.microsoft.com/office/drawing/2014/main" id="{9C7F2970-92D2-47C9-8BB9-6954A8E37B15}"/>
              </a:ext>
            </a:extLst>
          </p:cNvPr>
          <p:cNvSpPr>
            <a:spLocks noGrp="1"/>
          </p:cNvSpPr>
          <p:nvPr>
            <p:ph type="body" sz="quarter" idx="19"/>
          </p:nvPr>
        </p:nvSpPr>
        <p:spPr>
          <a:xfrm>
            <a:off x="419100" y="5286375"/>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6" name="Text Placeholder 8">
            <a:extLst>
              <a:ext uri="{FF2B5EF4-FFF2-40B4-BE49-F238E27FC236}">
                <a16:creationId xmlns:a16="http://schemas.microsoft.com/office/drawing/2014/main" id="{474376A3-C816-4246-A03D-A730FE986D37}"/>
              </a:ext>
            </a:extLst>
          </p:cNvPr>
          <p:cNvSpPr>
            <a:spLocks noGrp="1"/>
          </p:cNvSpPr>
          <p:nvPr>
            <p:ph type="body" sz="quarter" idx="20"/>
          </p:nvPr>
        </p:nvSpPr>
        <p:spPr>
          <a:xfrm>
            <a:off x="419100" y="4884039"/>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7" name="Text Placeholder 8">
            <a:extLst>
              <a:ext uri="{FF2B5EF4-FFF2-40B4-BE49-F238E27FC236}">
                <a16:creationId xmlns:a16="http://schemas.microsoft.com/office/drawing/2014/main" id="{1960743B-76B4-4731-AEF0-479A5EAB5811}"/>
              </a:ext>
            </a:extLst>
          </p:cNvPr>
          <p:cNvSpPr>
            <a:spLocks noGrp="1"/>
          </p:cNvSpPr>
          <p:nvPr>
            <p:ph type="body" sz="quarter" idx="21"/>
          </p:nvPr>
        </p:nvSpPr>
        <p:spPr>
          <a:xfrm>
            <a:off x="8086725" y="2911344"/>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18" name="Text Placeholder 8">
            <a:extLst>
              <a:ext uri="{FF2B5EF4-FFF2-40B4-BE49-F238E27FC236}">
                <a16:creationId xmlns:a16="http://schemas.microsoft.com/office/drawing/2014/main" id="{081C3F3E-1F67-4729-AC5C-7B03138BBBAC}"/>
              </a:ext>
            </a:extLst>
          </p:cNvPr>
          <p:cNvSpPr>
            <a:spLocks noGrp="1"/>
          </p:cNvSpPr>
          <p:nvPr>
            <p:ph type="body" sz="quarter" idx="22"/>
          </p:nvPr>
        </p:nvSpPr>
        <p:spPr>
          <a:xfrm>
            <a:off x="8086725" y="2509008"/>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
        <p:nvSpPr>
          <p:cNvPr id="19" name="Text Placeholder 8">
            <a:extLst>
              <a:ext uri="{FF2B5EF4-FFF2-40B4-BE49-F238E27FC236}">
                <a16:creationId xmlns:a16="http://schemas.microsoft.com/office/drawing/2014/main" id="{D26893CF-B822-4DE3-9F3C-F76AFF2E5FF7}"/>
              </a:ext>
            </a:extLst>
          </p:cNvPr>
          <p:cNvSpPr>
            <a:spLocks noGrp="1"/>
          </p:cNvSpPr>
          <p:nvPr>
            <p:ph type="body" sz="quarter" idx="23"/>
          </p:nvPr>
        </p:nvSpPr>
        <p:spPr>
          <a:xfrm>
            <a:off x="8086725" y="5286375"/>
            <a:ext cx="3676650" cy="800100"/>
          </a:xfrm>
        </p:spPr>
        <p:txBody>
          <a:bodyPr anchor="t" anchorCtr="0"/>
          <a:lstStyle>
            <a:lvl1pPr marL="0" indent="0" algn="ctr">
              <a:spcBef>
                <a:spcPts val="0"/>
              </a:spcBef>
              <a:buNone/>
              <a:defRPr sz="1500"/>
            </a:lvl1pPr>
            <a:lvl2pPr marL="180975" indent="0">
              <a:buNone/>
              <a:defRPr/>
            </a:lvl2pPr>
            <a:lvl5pPr>
              <a:defRPr/>
            </a:lvl5pPr>
          </a:lstStyle>
          <a:p>
            <a:pPr lvl="0"/>
            <a:r>
              <a:rPr lang="en-US"/>
              <a:t>Click to edit Master text styles</a:t>
            </a:r>
          </a:p>
        </p:txBody>
      </p:sp>
      <p:sp>
        <p:nvSpPr>
          <p:cNvPr id="20" name="Text Placeholder 8">
            <a:extLst>
              <a:ext uri="{FF2B5EF4-FFF2-40B4-BE49-F238E27FC236}">
                <a16:creationId xmlns:a16="http://schemas.microsoft.com/office/drawing/2014/main" id="{A02FDC53-BA3F-4417-9DED-5316256A6AC3}"/>
              </a:ext>
            </a:extLst>
          </p:cNvPr>
          <p:cNvSpPr>
            <a:spLocks noGrp="1"/>
          </p:cNvSpPr>
          <p:nvPr>
            <p:ph type="body" sz="quarter" idx="24"/>
          </p:nvPr>
        </p:nvSpPr>
        <p:spPr>
          <a:xfrm>
            <a:off x="8086725" y="4884039"/>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Click to edit Master text styles</a:t>
            </a:r>
          </a:p>
        </p:txBody>
      </p:sp>
    </p:spTree>
    <p:extLst>
      <p:ext uri="{BB962C8B-B14F-4D97-AF65-F5344CB8AC3E}">
        <p14:creationId xmlns:p14="http://schemas.microsoft.com/office/powerpoint/2010/main" val="312368121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814-22F7-4662-B5A9-49DCC1530113}"/>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286FBBB1-A038-4B74-83DA-FE9271E60D6C}"/>
              </a:ext>
            </a:extLst>
          </p:cNvPr>
          <p:cNvSpPr>
            <a:spLocks noGrp="1"/>
          </p:cNvSpPr>
          <p:nvPr>
            <p:ph type="dt" sz="half" idx="10"/>
          </p:nvPr>
        </p:nvSpPr>
        <p:spPr/>
        <p:txBody>
          <a:bodyPr/>
          <a:lstStyle/>
          <a:p>
            <a:fld id="{89D72F01-EC7F-49A9-BB9F-076BFE00F1AE}" type="datetime1">
              <a:rPr lang="fi-FI" smtClean="0"/>
              <a:t>19.6.2019</a:t>
            </a:fld>
            <a:endParaRPr lang="en-GB"/>
          </a:p>
        </p:txBody>
      </p:sp>
      <p:sp>
        <p:nvSpPr>
          <p:cNvPr id="4" name="Footer Placeholder 3">
            <a:extLst>
              <a:ext uri="{FF2B5EF4-FFF2-40B4-BE49-F238E27FC236}">
                <a16:creationId xmlns:a16="http://schemas.microsoft.com/office/drawing/2014/main" id="{6B0DAD0A-3936-4B08-872E-AB957B936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3F5E7-AC44-4383-9225-CEDCA6DFB292}"/>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1905654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E354-62FF-45E3-B256-7A659E295CF6}"/>
              </a:ext>
            </a:extLst>
          </p:cNvPr>
          <p:cNvSpPr>
            <a:spLocks noGrp="1"/>
          </p:cNvSpPr>
          <p:nvPr>
            <p:ph type="dt" sz="half" idx="10"/>
          </p:nvPr>
        </p:nvSpPr>
        <p:spPr/>
        <p:txBody>
          <a:bodyPr/>
          <a:lstStyle/>
          <a:p>
            <a:fld id="{8BFFFA91-3C04-4461-AB60-FB0766ED8E17}" type="datetime1">
              <a:rPr lang="fi-FI" smtClean="0"/>
              <a:t>19.6.2019</a:t>
            </a:fld>
            <a:endParaRPr lang="en-GB"/>
          </a:p>
        </p:txBody>
      </p:sp>
      <p:sp>
        <p:nvSpPr>
          <p:cNvPr id="3" name="Footer Placeholder 2">
            <a:extLst>
              <a:ext uri="{FF2B5EF4-FFF2-40B4-BE49-F238E27FC236}">
                <a16:creationId xmlns:a16="http://schemas.microsoft.com/office/drawing/2014/main" id="{C4B48E52-8B8B-4DD4-8A92-2A6758C8E7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2F22190-9EB5-4DDA-9DC9-F1513EC50D42}"/>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3553351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ection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9CE1F59D-13EE-4C23-926B-91F3DB3DC710}" type="datetime1">
              <a:rPr lang="fi-FI" smtClean="0"/>
              <a:t>19.6.2019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pic>
        <p:nvPicPr>
          <p:cNvPr id="7" name="Picture 6">
            <a:extLst>
              <a:ext uri="{FF2B5EF4-FFF2-40B4-BE49-F238E27FC236}">
                <a16:creationId xmlns:a16="http://schemas.microsoft.com/office/drawing/2014/main" id="{12F6525D-0D82-E34A-8C85-97CF001536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1366656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ection Picture Placeholder">
    <p:bg>
      <p:bgPr>
        <a:solidFill>
          <a:schemeClr val="bg1">
            <a:lumMod val="50000"/>
          </a:schemeClr>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D452EF5C-012B-44E2-B2E5-CFBC585AFF22}"/>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6BB032FE-250B-4017-801C-D0E2B87FBABA}" type="datetime1">
              <a:rPr lang="fi-FI" smtClean="0"/>
              <a:t>19.6.2019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pic>
        <p:nvPicPr>
          <p:cNvPr id="8" name="Picture 7">
            <a:extLst>
              <a:ext uri="{FF2B5EF4-FFF2-40B4-BE49-F238E27FC236}">
                <a16:creationId xmlns:a16="http://schemas.microsoft.com/office/drawing/2014/main" id="{AAB75377-36AB-854E-A28F-435B2431CD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3324705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2FA5-8FB0-4233-8DA9-49B3736E1B91}"/>
              </a:ext>
            </a:extLst>
          </p:cNvPr>
          <p:cNvSpPr>
            <a:spLocks noGrp="1"/>
          </p:cNvSpPr>
          <p:nvPr>
            <p:ph type="title"/>
          </p:nvPr>
        </p:nvSpPr>
        <p:spPr>
          <a:xfrm>
            <a:off x="839788" y="653788"/>
            <a:ext cx="3932237" cy="1403612"/>
          </a:xfrm>
        </p:spPr>
        <p:txBody>
          <a:bodyPr anchor="b"/>
          <a:lstStyle>
            <a:lvl1pPr>
              <a:defRPr sz="35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6FABA01-00C0-407D-8B22-422A6627E7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CBF655-EBF3-4047-9136-1785A4210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CA5E6-A608-43EC-AECE-9C5460DA4572}"/>
              </a:ext>
            </a:extLst>
          </p:cNvPr>
          <p:cNvSpPr>
            <a:spLocks noGrp="1"/>
          </p:cNvSpPr>
          <p:nvPr>
            <p:ph type="dt" sz="half" idx="10"/>
          </p:nvPr>
        </p:nvSpPr>
        <p:spPr/>
        <p:txBody>
          <a:bodyPr/>
          <a:lstStyle/>
          <a:p>
            <a:fld id="{F4FB0C82-452D-4EC5-A581-E7BD6FC1157C}" type="datetime1">
              <a:rPr lang="fi-FI" smtClean="0"/>
              <a:t>19.6.2019</a:t>
            </a:fld>
            <a:endParaRPr lang="en-GB"/>
          </a:p>
        </p:txBody>
      </p:sp>
      <p:sp>
        <p:nvSpPr>
          <p:cNvPr id="6" name="Footer Placeholder 5">
            <a:extLst>
              <a:ext uri="{FF2B5EF4-FFF2-40B4-BE49-F238E27FC236}">
                <a16:creationId xmlns:a16="http://schemas.microsoft.com/office/drawing/2014/main" id="{07CB1BD1-49C5-4E83-9A51-01A5E84ACC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F855C2-9141-47F0-B5DB-E4EAFE3D4D96}"/>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72508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151E-B030-4A95-B420-F71CB80A7137}"/>
              </a:ext>
            </a:extLst>
          </p:cNvPr>
          <p:cNvSpPr>
            <a:spLocks noGrp="1"/>
          </p:cNvSpPr>
          <p:nvPr>
            <p:ph type="title"/>
          </p:nvPr>
        </p:nvSpPr>
        <p:spPr>
          <a:xfrm>
            <a:off x="839788" y="653788"/>
            <a:ext cx="3932237" cy="1403612"/>
          </a:xfrm>
        </p:spPr>
        <p:txBody>
          <a:bodyPr anchor="b"/>
          <a:lstStyle>
            <a:lvl1pPr>
              <a:defRPr sz="35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5C5DAAFF-5839-4ACE-BB8B-E15278B7D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37192319-E82C-4C67-97BA-1622C704C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EDFA1-7D00-41DA-BFBD-E3A8BA15C8E0}"/>
              </a:ext>
            </a:extLst>
          </p:cNvPr>
          <p:cNvSpPr>
            <a:spLocks noGrp="1"/>
          </p:cNvSpPr>
          <p:nvPr>
            <p:ph type="dt" sz="half" idx="10"/>
          </p:nvPr>
        </p:nvSpPr>
        <p:spPr/>
        <p:txBody>
          <a:bodyPr/>
          <a:lstStyle/>
          <a:p>
            <a:fld id="{29FEB8B9-F129-42FE-839A-B8DBB593382A}" type="datetime1">
              <a:rPr lang="fi-FI" smtClean="0"/>
              <a:t>19.6.2019</a:t>
            </a:fld>
            <a:endParaRPr lang="en-GB"/>
          </a:p>
        </p:txBody>
      </p:sp>
      <p:sp>
        <p:nvSpPr>
          <p:cNvPr id="6" name="Footer Placeholder 5">
            <a:extLst>
              <a:ext uri="{FF2B5EF4-FFF2-40B4-BE49-F238E27FC236}">
                <a16:creationId xmlns:a16="http://schemas.microsoft.com/office/drawing/2014/main" id="{CCB1E5C6-647A-409B-A298-CAF92E1C3B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3BC6A4-F3E8-42BE-8D14-1FADCE17B89A}"/>
              </a:ext>
            </a:extLst>
          </p:cNvPr>
          <p:cNvSpPr>
            <a:spLocks noGrp="1"/>
          </p:cNvSpPr>
          <p:nvPr>
            <p:ph type="sldNum" sz="quarter" idx="12"/>
          </p:nvPr>
        </p:nvSpPr>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2632933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654051" y="1609200"/>
            <a:ext cx="10373487" cy="3639600"/>
          </a:xfrm>
        </p:spPr>
        <p:txBody>
          <a:bodyPr/>
          <a:lstStyle>
            <a:lvl1pPr marL="447675" indent="-447675">
              <a:lnSpc>
                <a:spcPct val="110000"/>
              </a:lnSpc>
              <a:spcBef>
                <a:spcPts val="0"/>
              </a:spcBef>
              <a:buFont typeface="+mj-lt"/>
              <a:buAutoNum type="arabicPeriod"/>
              <a:defRPr sz="2700">
                <a:latin typeface="Calibri Light" panose="020F0302020204030204" pitchFamily="34" charset="0"/>
                <a:cs typeface="Calibri Light" panose="020F0302020204030204" pitchFamily="34" charset="0"/>
              </a:defRPr>
            </a:lvl1pPr>
            <a:lvl2pPr marL="180975" indent="0">
              <a:lnSpc>
                <a:spcPct val="100000"/>
              </a:lnSpc>
              <a:spcBef>
                <a:spcPts val="0"/>
              </a:spcBef>
              <a:buNone/>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7057289D-7412-4B78-98C7-DB22E0B5C772}" type="datetime1">
              <a:rPr lang="fi-FI" smtClean="0"/>
              <a:t>19.6.2019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Tree>
    <p:extLst>
      <p:ext uri="{BB962C8B-B14F-4D97-AF65-F5344CB8AC3E}">
        <p14:creationId xmlns:p14="http://schemas.microsoft.com/office/powerpoint/2010/main" val="87458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1" y="1088136"/>
            <a:ext cx="4736592" cy="4581144"/>
          </a:xfrm>
        </p:spPr>
        <p:txBody>
          <a:bodyPr anchor="ctr" anchorCtr="0"/>
          <a:lstStyle>
            <a:lvl1pPr algn="l">
              <a:defRPr sz="2400" cap="none" spc="-130" baseline="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C97C5CD7-9100-420D-8543-E7598BE8EBB9}" type="datetime1">
              <a:rPr lang="fi-FI" smtClean="0"/>
              <a:t>19.6.2019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sp>
        <p:nvSpPr>
          <p:cNvPr id="8" name="Slide Number Placeholder 5">
            <a:extLst>
              <a:ext uri="{FF2B5EF4-FFF2-40B4-BE49-F238E27FC236}">
                <a16:creationId xmlns:a16="http://schemas.microsoft.com/office/drawing/2014/main" id="{F4E4D5F4-B2BE-BD4C-96B1-664F33928E5B}"/>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327749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sic Slide - Lifts">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1999" cy="6858000"/>
          </a:xfrm>
          <a:prstGeom prst="rect">
            <a:avLst/>
          </a:prstGeom>
          <a:gradFill flip="none" rotWithShape="1">
            <a:gsLst>
              <a:gs pos="68000">
                <a:schemeClr val="bg1">
                  <a:alpha val="89000"/>
                </a:schemeClr>
              </a:gs>
              <a:gs pos="2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89283" y="467412"/>
            <a:ext cx="6128083" cy="1090790"/>
          </a:xfrm>
        </p:spPr>
        <p:txBody>
          <a:bodyPr lIns="0" tIns="0" rIns="0" bIns="0" anchor="b">
            <a:normAutofit/>
          </a:bodyPr>
          <a:lstStyle>
            <a:lvl1pPr>
              <a:defRPr sz="3200" baseline="0"/>
            </a:lvl1pPr>
          </a:lstStyle>
          <a:p>
            <a:r>
              <a:rPr lang="fi-FI" dirty="0"/>
              <a:t>SLIDE TITLE GOES HERE</a:t>
            </a:r>
            <a:endParaRPr lang="en-US" dirty="0"/>
          </a:p>
        </p:txBody>
      </p:sp>
      <p:pic>
        <p:nvPicPr>
          <p:cNvPr id="7" name="Picture 6" descr="Macintosh HD:Users:teikko:Dropbox:Ville Teikko:firstbeat_logo_2013_material:print:general:eps:firstbeat_logo_2013_cmyk_coatedfogra27.ep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6547" y="6427925"/>
            <a:ext cx="1041101" cy="252057"/>
          </a:xfrm>
          <a:prstGeom prst="rect">
            <a:avLst/>
          </a:prstGeom>
          <a:noFill/>
          <a:ln>
            <a:noFill/>
          </a:ln>
        </p:spPr>
      </p:pic>
      <p:sp>
        <p:nvSpPr>
          <p:cNvPr id="6" name="Text Placeholder 10"/>
          <p:cNvSpPr>
            <a:spLocks noGrp="1"/>
          </p:cNvSpPr>
          <p:nvPr>
            <p:ph type="body" sz="quarter" idx="12" hasCustomPrompt="1"/>
          </p:nvPr>
        </p:nvSpPr>
        <p:spPr>
          <a:xfrm>
            <a:off x="489283" y="1804736"/>
            <a:ext cx="6128083" cy="4424031"/>
          </a:xfrm>
        </p:spPr>
        <p:txBody>
          <a:bodyPr lIns="0" tIns="0" rIns="0" bIns="0"/>
          <a:lstStyle>
            <a:lvl1pPr algn="l">
              <a:spcBef>
                <a:spcPts val="0"/>
              </a:spcBef>
              <a:spcAft>
                <a:spcPts val="900"/>
              </a:spcAft>
              <a:defRPr sz="2200" b="1">
                <a:latin typeface="+mj-lt"/>
              </a:defRPr>
            </a:lvl1pPr>
            <a:lvl2pPr marL="0" indent="0" algn="l">
              <a:spcBef>
                <a:spcPts val="0"/>
              </a:spcBef>
              <a:buNone/>
              <a:defRPr sz="2000" baseline="0"/>
            </a:lvl2pPr>
          </a:lstStyle>
          <a:p>
            <a:pPr lvl="0"/>
            <a:r>
              <a:rPr lang="en-US" dirty="0"/>
              <a:t>Heading</a:t>
            </a:r>
          </a:p>
          <a:p>
            <a:pPr lvl="1"/>
            <a:r>
              <a:rPr lang="en-US" dirty="0"/>
              <a:t>Write content here.</a:t>
            </a:r>
          </a:p>
        </p:txBody>
      </p:sp>
    </p:spTree>
    <p:extLst>
      <p:ext uri="{BB962C8B-B14F-4D97-AF65-F5344CB8AC3E}">
        <p14:creationId xmlns:p14="http://schemas.microsoft.com/office/powerpoint/2010/main" val="12005247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1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724651" y="1088136"/>
            <a:ext cx="4736592" cy="4581144"/>
          </a:xfrm>
        </p:spPr>
        <p:txBody>
          <a:bodyPr anchor="ctr" anchorCtr="0"/>
          <a:lstStyle>
            <a:lvl1pPr algn="l">
              <a:defRPr sz="2400" cap="none" spc="-130" baseline="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D36D9B29-8398-448E-9CE2-062B1C08879C}" type="datetime1">
              <a:rPr lang="fi-FI" smtClean="0"/>
              <a:t>19.6.2019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pic>
        <p:nvPicPr>
          <p:cNvPr id="9" name="Picture 8">
            <a:extLst>
              <a:ext uri="{FF2B5EF4-FFF2-40B4-BE49-F238E27FC236}">
                <a16:creationId xmlns:a16="http://schemas.microsoft.com/office/drawing/2014/main" id="{6955035B-6662-4DCE-BD07-4397987AF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sp>
        <p:nvSpPr>
          <p:cNvPr id="8" name="Slide Number Placeholder 5">
            <a:extLst>
              <a:ext uri="{FF2B5EF4-FFF2-40B4-BE49-F238E27FC236}">
                <a16:creationId xmlns:a16="http://schemas.microsoft.com/office/drawing/2014/main" id="{F4E4D5F4-B2BE-BD4C-96B1-664F33928E5B}"/>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417148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90F118A9-6483-49D6-88CB-173F5274CD11}"/>
              </a:ext>
            </a:extLst>
          </p:cNvPr>
          <p:cNvSpPr>
            <a:spLocks noGrp="1"/>
          </p:cNvSpPr>
          <p:nvPr>
            <p:ph type="body" sz="quarter" idx="10" hasCustomPrompt="1"/>
          </p:nvPr>
        </p:nvSpPr>
        <p:spPr>
          <a:xfrm>
            <a:off x="228599" y="5886450"/>
            <a:ext cx="6667501" cy="775749"/>
          </a:xfrm>
        </p:spPr>
        <p:txBody>
          <a:bodyPr anchor="b" anchorCtr="0"/>
          <a:lstStyle>
            <a:lvl1pPr marL="0" indent="0">
              <a:lnSpc>
                <a:spcPct val="100000"/>
              </a:lnSpc>
              <a:spcBef>
                <a:spcPts val="0"/>
              </a:spcBef>
              <a:buNone/>
              <a:defRPr sz="900">
                <a:latin typeface="Calibri Light" panose="020F0302020204030204" pitchFamily="34" charset="0"/>
                <a:cs typeface="Calibri Light" panose="020F0302020204030204" pitchFamily="34" charset="0"/>
              </a:defRPr>
            </a:lvl1pPr>
          </a:lstStyle>
          <a:p>
            <a:pPr lvl="0"/>
            <a:r>
              <a:rPr lang="en-US" dirty="0"/>
              <a:t>Contact details</a:t>
            </a:r>
          </a:p>
        </p:txBody>
      </p:sp>
    </p:spTree>
    <p:extLst>
      <p:ext uri="{BB962C8B-B14F-4D97-AF65-F5344CB8AC3E}">
        <p14:creationId xmlns:p14="http://schemas.microsoft.com/office/powerpoint/2010/main" val="1095800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320AB36C-CA5E-41DF-991D-23E31C062095}"/>
              </a:ext>
            </a:extLst>
          </p:cNvPr>
          <p:cNvSpPr>
            <a:spLocks noGrp="1"/>
          </p:cNvSpPr>
          <p:nvPr>
            <p:ph type="dt" sz="half" idx="10"/>
          </p:nvPr>
        </p:nvSpPr>
        <p:spPr/>
        <p:txBody>
          <a:bodyPr/>
          <a:lstStyle/>
          <a:p>
            <a:fld id="{53F7053F-07D9-4BB5-AD83-751D5262F9C1}" type="datetime1">
              <a:rPr lang="fi-FI" smtClean="0"/>
              <a:t>19.6.2019</a:t>
            </a:fld>
            <a:endParaRPr lang="en-GB"/>
          </a:p>
        </p:txBody>
      </p:sp>
      <p:sp>
        <p:nvSpPr>
          <p:cNvPr id="4" name="Footer Placeholder 3">
            <a:extLst>
              <a:ext uri="{FF2B5EF4-FFF2-40B4-BE49-F238E27FC236}">
                <a16:creationId xmlns:a16="http://schemas.microsoft.com/office/drawing/2014/main" id="{576A0B3D-0413-4F62-A752-FE5786FB5D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04E2E7-5B80-45E6-9E33-55513F24B4AA}"/>
              </a:ext>
            </a:extLst>
          </p:cNvPr>
          <p:cNvSpPr>
            <a:spLocks noGrp="1"/>
          </p:cNvSpPr>
          <p:nvPr>
            <p:ph type="sldNum" sz="quarter" idx="12"/>
          </p:nvPr>
        </p:nvSpPr>
        <p:spPr/>
        <p:txBody>
          <a:bodyPr/>
          <a:lstStyle/>
          <a:p>
            <a:fld id="{9EB19F1D-2A8F-4A4B-9DCE-6842248F8C29}" type="slidenum">
              <a:rPr lang="en-GB" smtClean="0"/>
              <a:pPr/>
              <a:t>‹#›</a:t>
            </a:fld>
            <a:endParaRPr lang="en-GB"/>
          </a:p>
        </p:txBody>
      </p:sp>
    </p:spTree>
    <p:extLst>
      <p:ext uri="{BB962C8B-B14F-4D97-AF65-F5344CB8AC3E}">
        <p14:creationId xmlns:p14="http://schemas.microsoft.com/office/powerpoint/2010/main" val="2390563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ABDAF8C5-AC9E-4F52-B5A5-5D84FE2A6A21}"/>
              </a:ext>
            </a:extLst>
          </p:cNvPr>
          <p:cNvSpPr>
            <a:spLocks noGrp="1"/>
          </p:cNvSpPr>
          <p:nvPr>
            <p:ph type="pic" sz="quarter" idx="14"/>
          </p:nvPr>
        </p:nvSpPr>
        <p:spPr>
          <a:xfrm>
            <a:off x="6077689" y="0"/>
            <a:ext cx="6098400" cy="6858001"/>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182340" cy="1838325"/>
          </a:xfrm>
        </p:spPr>
        <p:txBody>
          <a:bodyPr anchor="t" anchorCtr="0"/>
          <a:lstStyle>
            <a:lvl1pPr algn="l">
              <a:defRPr sz="6000" cap="none" spc="-130" baseline="0"/>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182340" cy="1123950"/>
          </a:xfrm>
        </p:spPr>
        <p:txBody>
          <a:bodyPr anchor="t" anchorCtr="0"/>
          <a:lstStyle>
            <a:lvl1pPr marL="0" indent="0" algn="l">
              <a:buNone/>
              <a:defRPr sz="1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p>
            <a:fld id="{2BE49BC6-8E4D-4C2F-8B75-74ACF85A4278}" type="datetime1">
              <a:rPr lang="fi-FI" smtClean="0"/>
              <a:t>19.6.2019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p>
            <a:endParaRPr lang="en-GB"/>
          </a:p>
        </p:txBody>
      </p:sp>
      <p:cxnSp>
        <p:nvCxnSpPr>
          <p:cNvPr id="10" name="Straight Connector 9">
            <a:extLst>
              <a:ext uri="{FF2B5EF4-FFF2-40B4-BE49-F238E27FC236}">
                <a16:creationId xmlns:a16="http://schemas.microsoft.com/office/drawing/2014/main" id="{7279E820-C83D-40AC-A1F7-F9F63F7BC00D}"/>
              </a:ext>
            </a:extLst>
          </p:cNvPr>
          <p:cNvCxnSpPr/>
          <p:nvPr userDrawn="1"/>
        </p:nvCxnSpPr>
        <p:spPr>
          <a:xfrm>
            <a:off x="495300" y="2286000"/>
            <a:ext cx="0" cy="4572000"/>
          </a:xfrm>
          <a:prstGeom prst="line">
            <a:avLst/>
          </a:prstGeom>
          <a:ln w="15875">
            <a:solidFill>
              <a:srgbClr val="E42A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795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Slide with Picture Placeholder">
    <p:bg>
      <p:bgPr>
        <a:solidFill>
          <a:srgbClr val="000000"/>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3BDBE785-AB32-4BF3-8217-6262E2449A07}"/>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2162174"/>
            <a:ext cx="5206035" cy="1838325"/>
          </a:xfrm>
        </p:spPr>
        <p:txBody>
          <a:bodyPr anchor="t" anchorCtr="0"/>
          <a:lstStyle>
            <a:lvl1pPr algn="l">
              <a:defRPr sz="6000" cap="none" spc="-13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4133850"/>
            <a:ext cx="5206035" cy="1123950"/>
          </a:xfrm>
        </p:spPr>
        <p:txBody>
          <a:bodyPr anchor="t" anchorCtr="0"/>
          <a:lstStyle>
            <a:lvl1pPr marL="0" indent="0" algn="l">
              <a:buNone/>
              <a:defRPr sz="1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CFBED2-E173-4522-8195-BD6B1C2B8967}"/>
              </a:ext>
            </a:extLst>
          </p:cNvPr>
          <p:cNvSpPr>
            <a:spLocks noGrp="1"/>
          </p:cNvSpPr>
          <p:nvPr>
            <p:ph type="dt" sz="half" idx="10"/>
          </p:nvPr>
        </p:nvSpPr>
        <p:spPr>
          <a:xfrm>
            <a:off x="704850" y="6477000"/>
            <a:ext cx="1800225" cy="244475"/>
          </a:xfrm>
        </p:spPr>
        <p:txBody>
          <a:bodyPr/>
          <a:lstStyle>
            <a:lvl1pPr>
              <a:defRPr>
                <a:solidFill>
                  <a:schemeClr val="bg1"/>
                </a:solidFill>
              </a:defRPr>
            </a:lvl1pPr>
          </a:lstStyle>
          <a:p>
            <a:fld id="{D1456A36-C3BF-4F4A-AE09-4D3E6FF14DD7}" type="datetime1">
              <a:rPr lang="fi-FI" smtClean="0"/>
              <a:t>19.6.2019</a:t>
            </a:fld>
            <a:endParaRPr lang="en-GB"/>
          </a:p>
        </p:txBody>
      </p:sp>
      <p:sp>
        <p:nvSpPr>
          <p:cNvPr id="5" name="Footer Placeholder 4">
            <a:extLst>
              <a:ext uri="{FF2B5EF4-FFF2-40B4-BE49-F238E27FC236}">
                <a16:creationId xmlns:a16="http://schemas.microsoft.com/office/drawing/2014/main" id="{87A01456-1110-43DC-A362-3C9855543EDC}"/>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CBC512BF-782A-F142-88CF-8DF9A42EF34D}"/>
              </a:ext>
            </a:extLst>
          </p:cNvPr>
          <p:cNvSpPr>
            <a:spLocks noGrp="1"/>
          </p:cNvSpPr>
          <p:nvPr>
            <p:ph type="sldNum" sz="quarter" idx="12"/>
          </p:nvPr>
        </p:nvSpPr>
        <p:spPr>
          <a:xfrm>
            <a:off x="11344275"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379121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Slide with Picture Placeholder 2">
    <p:bg>
      <p:bgPr>
        <a:solidFill>
          <a:srgbClr val="000000"/>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582A6EF2-CE10-425C-BB62-64DF9BE1C0C9}"/>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202604A3-C695-4B77-B71C-90F37525C0E1}"/>
              </a:ext>
            </a:extLst>
          </p:cNvPr>
          <p:cNvSpPr>
            <a:spLocks noGrp="1"/>
          </p:cNvSpPr>
          <p:nvPr>
            <p:ph type="ctrTitle"/>
          </p:nvPr>
        </p:nvSpPr>
        <p:spPr>
          <a:xfrm>
            <a:off x="685800" y="552449"/>
            <a:ext cx="3952869" cy="2133601"/>
          </a:xfrm>
        </p:spPr>
        <p:txBody>
          <a:bodyPr anchor="t" anchorCtr="0"/>
          <a:lstStyle>
            <a:lvl1pPr algn="l">
              <a:defRPr sz="5000" cap="none" spc="-110" baseline="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3DCE104-F39F-4501-9C4A-E7DF8F317C2F}"/>
              </a:ext>
            </a:extLst>
          </p:cNvPr>
          <p:cNvSpPr>
            <a:spLocks noGrp="1"/>
          </p:cNvSpPr>
          <p:nvPr>
            <p:ph type="subTitle" idx="1"/>
          </p:nvPr>
        </p:nvSpPr>
        <p:spPr>
          <a:xfrm>
            <a:off x="685800" y="2771775"/>
            <a:ext cx="3952869" cy="1123950"/>
          </a:xfrm>
        </p:spPr>
        <p:txBody>
          <a:bodyPr anchor="t" anchorCtr="0"/>
          <a:lstStyle>
            <a:lvl1pPr marL="0" indent="0" algn="l">
              <a:buNone/>
              <a:defRPr sz="17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2307AD-8435-475A-A7EA-E5D1965873CB}"/>
              </a:ext>
            </a:extLst>
          </p:cNvPr>
          <p:cNvSpPr>
            <a:spLocks noGrp="1"/>
          </p:cNvSpPr>
          <p:nvPr>
            <p:ph type="dt" sz="half" idx="10"/>
          </p:nvPr>
        </p:nvSpPr>
        <p:spPr/>
        <p:txBody>
          <a:bodyPr/>
          <a:lstStyle>
            <a:lvl1pPr>
              <a:defRPr>
                <a:solidFill>
                  <a:schemeClr val="bg1"/>
                </a:solidFill>
              </a:defRPr>
            </a:lvl1pPr>
          </a:lstStyle>
          <a:p>
            <a:fld id="{CD580D17-38C4-448D-8600-8FA0E3C31B47}" type="datetime1">
              <a:rPr lang="fi-FI" smtClean="0"/>
              <a:t>19.6.2019</a:t>
            </a:fld>
            <a:endParaRPr lang="en-GB"/>
          </a:p>
        </p:txBody>
      </p:sp>
      <p:sp>
        <p:nvSpPr>
          <p:cNvPr id="5" name="Footer Placeholder 4">
            <a:extLst>
              <a:ext uri="{FF2B5EF4-FFF2-40B4-BE49-F238E27FC236}">
                <a16:creationId xmlns:a16="http://schemas.microsoft.com/office/drawing/2014/main" id="{E262455D-124F-4C05-A290-E69F7D9FB620}"/>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6B6EAB6D-D198-4AFE-9B93-5ABC6E58E4B3}"/>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spTree>
    <p:extLst>
      <p:ext uri="{BB962C8B-B14F-4D97-AF65-F5344CB8AC3E}">
        <p14:creationId xmlns:p14="http://schemas.microsoft.com/office/powerpoint/2010/main" val="1166387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7F423-EA0F-4C53-86D4-F6F232ADF1BC}"/>
              </a:ext>
            </a:extLst>
          </p:cNvPr>
          <p:cNvSpPr>
            <a:spLocks noGrp="1"/>
          </p:cNvSpPr>
          <p:nvPr>
            <p:ph idx="1"/>
          </p:nvPr>
        </p:nvSpPr>
        <p:spPr>
          <a:xfrm>
            <a:off x="1352549" y="2257424"/>
            <a:ext cx="8640000" cy="2991375"/>
          </a:xfrm>
        </p:spPr>
        <p:txBody>
          <a:bodyPr anchor="t" anchorCtr="0"/>
          <a:lstStyle>
            <a:lvl1pPr>
              <a:lnSpc>
                <a:spcPct val="100000"/>
              </a:lnSpc>
              <a:spcBef>
                <a:spcPts val="0"/>
              </a:spcBef>
              <a:defRPr sz="1700"/>
            </a:lvl1pPr>
            <a:lvl2pPr>
              <a:lnSpc>
                <a:spcPct val="100000"/>
              </a:lnSpc>
              <a:spcBef>
                <a:spcPts val="0"/>
              </a:spcBef>
              <a:defRPr sz="1700"/>
            </a:lvl2pPr>
            <a:lvl3pPr>
              <a:lnSpc>
                <a:spcPct val="100000"/>
              </a:lnSpc>
              <a:spcBef>
                <a:spcPts val="0"/>
              </a:spcBef>
              <a:defRPr sz="1700"/>
            </a:lvl3pPr>
            <a:lvl4pPr>
              <a:lnSpc>
                <a:spcPct val="100000"/>
              </a:lnSpc>
              <a:spcBef>
                <a:spcPts val="0"/>
              </a:spcBef>
              <a:defRPr sz="1700"/>
            </a:lvl4pPr>
            <a:lvl5pPr>
              <a:lnSpc>
                <a:spcPct val="100000"/>
              </a:lnSpc>
              <a:spcBef>
                <a:spcPts val="0"/>
              </a:spcBef>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48C24F50-74AD-4148-8A40-6132DAF0B1CC}" type="datetime1">
              <a:rPr lang="fi-FI" smtClean="0"/>
              <a:t>19.6.2019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
        <p:nvSpPr>
          <p:cNvPr id="11" name="Text Placeholder 10">
            <a:extLst>
              <a:ext uri="{FF2B5EF4-FFF2-40B4-BE49-F238E27FC236}">
                <a16:creationId xmlns:a16="http://schemas.microsoft.com/office/drawing/2014/main" id="{2A486A03-FFF1-4986-9B87-16420D2A5C98}"/>
              </a:ext>
            </a:extLst>
          </p:cNvPr>
          <p:cNvSpPr>
            <a:spLocks noGrp="1"/>
          </p:cNvSpPr>
          <p:nvPr>
            <p:ph type="body" sz="quarter" idx="13"/>
          </p:nvPr>
        </p:nvSpPr>
        <p:spPr>
          <a:xfrm>
            <a:off x="1333500" y="1400175"/>
            <a:ext cx="8640000" cy="695326"/>
          </a:xfrm>
        </p:spPr>
        <p:txBody>
          <a:bodyPr anchor="b" anchorCtr="0"/>
          <a:lstStyle>
            <a:lvl1pPr marL="0" indent="0">
              <a:buNone/>
              <a:defRPr sz="3500" cap="all" baseline="0">
                <a:solidFill>
                  <a:schemeClr val="tx2"/>
                </a:solidFill>
                <a:latin typeface="+mj-lt"/>
              </a:defRPr>
            </a:lvl1pPr>
            <a:lvl2pPr marL="180975" indent="0">
              <a:buNone/>
              <a:defRPr/>
            </a:lvl2pPr>
          </a:lstStyle>
          <a:p>
            <a:pPr lvl="0"/>
            <a:r>
              <a:rPr lang="en-US"/>
              <a:t>Edit Master text styles</a:t>
            </a:r>
          </a:p>
        </p:txBody>
      </p:sp>
    </p:spTree>
    <p:extLst>
      <p:ext uri="{BB962C8B-B14F-4D97-AF65-F5344CB8AC3E}">
        <p14:creationId xmlns:p14="http://schemas.microsoft.com/office/powerpoint/2010/main" val="2998462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362075"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782783" y="1609200"/>
            <a:ext cx="4320000" cy="3639600"/>
          </a:xfrm>
        </p:spPr>
        <p:txBody>
          <a:bodyPr anchor="ctr"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1C80ED01-04CD-444F-B023-12642BDF61A8}" type="datetime1">
              <a:rPr lang="fi-FI" smtClean="0"/>
              <a:t>19.6.2019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52858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36207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36207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D119CC-C35D-4788-B51B-D6A3DB4930EC}"/>
              </a:ext>
            </a:extLst>
          </p:cNvPr>
          <p:cNvSpPr>
            <a:spLocks noGrp="1"/>
          </p:cNvSpPr>
          <p:nvPr>
            <p:ph type="body" sz="quarter" idx="3"/>
          </p:nvPr>
        </p:nvSpPr>
        <p:spPr>
          <a:xfrm>
            <a:off x="6782783"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A41ECF-BE32-445E-8CE6-995F57A738BC}"/>
              </a:ext>
            </a:extLst>
          </p:cNvPr>
          <p:cNvSpPr>
            <a:spLocks noGrp="1"/>
          </p:cNvSpPr>
          <p:nvPr>
            <p:ph sz="quarter" idx="4"/>
          </p:nvPr>
        </p:nvSpPr>
        <p:spPr>
          <a:xfrm>
            <a:off x="6782783"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12B9ED12-F562-4DCD-BD4C-0777046ECCCA}" type="datetime1">
              <a:rPr lang="fi-FI" smtClean="0"/>
              <a:t>19.6.2019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224955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F28533-243D-49C6-B279-16977F714B71}"/>
              </a:ext>
            </a:extLst>
          </p:cNvPr>
          <p:cNvSpPr>
            <a:spLocks noGrp="1"/>
          </p:cNvSpPr>
          <p:nvPr>
            <p:ph type="body" idx="1"/>
          </p:nvPr>
        </p:nvSpPr>
        <p:spPr>
          <a:xfrm>
            <a:off x="1362075" y="2006600"/>
            <a:ext cx="4320000" cy="565150"/>
          </a:xfrm>
        </p:spPr>
        <p:txBody>
          <a:bodyPr anchor="b"/>
          <a:lstStyle>
            <a:lvl1pPr marL="0" indent="0">
              <a:spcBef>
                <a:spcPts val="0"/>
              </a:spcBef>
              <a:buNone/>
              <a:defRPr sz="17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D7F3C2-F210-42C7-82C0-3B8530BC528D}"/>
              </a:ext>
            </a:extLst>
          </p:cNvPr>
          <p:cNvSpPr>
            <a:spLocks noGrp="1"/>
          </p:cNvSpPr>
          <p:nvPr>
            <p:ph sz="half" idx="2"/>
          </p:nvPr>
        </p:nvSpPr>
        <p:spPr>
          <a:xfrm>
            <a:off x="1362075" y="2847975"/>
            <a:ext cx="4320000" cy="2981325"/>
          </a:xfrm>
        </p:spPr>
        <p:txBody>
          <a:bodyPr anchor="t" anchorCtr="0"/>
          <a:lstStyle>
            <a:lvl1pPr>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2EB454-E860-4453-9086-A1E41F12D1D3}"/>
              </a:ext>
            </a:extLst>
          </p:cNvPr>
          <p:cNvSpPr>
            <a:spLocks noGrp="1"/>
          </p:cNvSpPr>
          <p:nvPr>
            <p:ph type="dt" sz="half" idx="10"/>
          </p:nvPr>
        </p:nvSpPr>
        <p:spPr/>
        <p:txBody>
          <a:bodyPr/>
          <a:lstStyle/>
          <a:p>
            <a:fld id="{6AF46BE5-F90B-4729-AF33-32651720D15F}" type="datetime1">
              <a:rPr lang="fi-FI" smtClean="0"/>
              <a:t>19.6.2019</a:t>
            </a:fld>
            <a:endParaRPr lang="en-GB"/>
          </a:p>
        </p:txBody>
      </p:sp>
      <p:sp>
        <p:nvSpPr>
          <p:cNvPr id="8" name="Footer Placeholder 7">
            <a:extLst>
              <a:ext uri="{FF2B5EF4-FFF2-40B4-BE49-F238E27FC236}">
                <a16:creationId xmlns:a16="http://schemas.microsoft.com/office/drawing/2014/main" id="{FC1247CD-B1A8-4C76-B1BF-0FBE19961A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4CC1A2-C5A6-451A-828A-0D6FB4B267C8}"/>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12" name="Title 11">
            <a:extLst>
              <a:ext uri="{FF2B5EF4-FFF2-40B4-BE49-F238E27FC236}">
                <a16:creationId xmlns:a16="http://schemas.microsoft.com/office/drawing/2014/main" id="{30DCDBD6-1E9A-4573-865C-38B82E927243}"/>
              </a:ext>
            </a:extLst>
          </p:cNvPr>
          <p:cNvSpPr>
            <a:spLocks noGrp="1"/>
          </p:cNvSpPr>
          <p:nvPr>
            <p:ph type="title"/>
          </p:nvPr>
        </p:nvSpPr>
        <p:spPr/>
        <p:txBody>
          <a:bodyPr/>
          <a:lstStyle/>
          <a:p>
            <a:r>
              <a:rPr lang="en-US"/>
              <a:t>Click to edit Master title style</a:t>
            </a:r>
            <a:endParaRPr lang="en-GB"/>
          </a:p>
        </p:txBody>
      </p:sp>
      <p:sp>
        <p:nvSpPr>
          <p:cNvPr id="10" name="Chart Placeholder 9">
            <a:extLst>
              <a:ext uri="{FF2B5EF4-FFF2-40B4-BE49-F238E27FC236}">
                <a16:creationId xmlns:a16="http://schemas.microsoft.com/office/drawing/2014/main" id="{DFEF8808-8186-4F69-A091-3A90A786164E}"/>
              </a:ext>
            </a:extLst>
          </p:cNvPr>
          <p:cNvSpPr>
            <a:spLocks noGrp="1"/>
          </p:cNvSpPr>
          <p:nvPr>
            <p:ph type="chart" sz="quarter" idx="13"/>
          </p:nvPr>
        </p:nvSpPr>
        <p:spPr>
          <a:xfrm>
            <a:off x="6783388" y="2006600"/>
            <a:ext cx="4319587" cy="3822700"/>
          </a:xfrm>
        </p:spPr>
        <p:txBody>
          <a:bodyPr/>
          <a:lstStyle>
            <a:lvl1pPr marL="0" indent="0" algn="ctr">
              <a:buNone/>
              <a:defRPr sz="3200" b="1"/>
            </a:lvl1pPr>
          </a:lstStyle>
          <a:p>
            <a:r>
              <a:rPr lang="en-US"/>
              <a:t>Click icon to add chart</a:t>
            </a:r>
            <a:endParaRPr lang="en-GB"/>
          </a:p>
        </p:txBody>
      </p:sp>
    </p:spTree>
    <p:extLst>
      <p:ext uri="{BB962C8B-B14F-4D97-AF65-F5344CB8AC3E}">
        <p14:creationId xmlns:p14="http://schemas.microsoft.com/office/powerpoint/2010/main" val="2682097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9863" y="1239253"/>
            <a:ext cx="5149516" cy="4932946"/>
          </a:xfrm>
        </p:spPr>
        <p:txBody>
          <a:bodyPr lIns="0" tIns="0" rIns="0" bIns="0"/>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Content Placeholder 3"/>
          <p:cNvSpPr>
            <a:spLocks noGrp="1"/>
          </p:cNvSpPr>
          <p:nvPr>
            <p:ph sz="half" idx="2"/>
          </p:nvPr>
        </p:nvSpPr>
        <p:spPr>
          <a:xfrm>
            <a:off x="6340642" y="1239253"/>
            <a:ext cx="5149516" cy="4932946"/>
          </a:xfrm>
        </p:spPr>
        <p:txBody>
          <a:bodyPr/>
          <a:lstStyle/>
          <a:p>
            <a:pPr lvl="0"/>
            <a:r>
              <a:rPr lang="fi-FI"/>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5"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8789708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ext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7BB66216-5F6F-4C9B-89AE-16F3BD6A212D}" type="datetime1">
              <a:rPr lang="fi-FI" smtClean="0"/>
              <a:t>19.6.2019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p>
            <a:fld id="{9EB19F1D-2A8F-4A4B-9DCE-6842248F8C29}" type="slidenum">
              <a:rPr lang="en-GB" smtClean="0"/>
              <a:t>‹#›</a:t>
            </a:fld>
            <a:endParaRPr lang="en-GB"/>
          </a:p>
        </p:txBody>
      </p:sp>
      <p:sp>
        <p:nvSpPr>
          <p:cNvPr id="8" name="Text Placeholder 7">
            <a:extLst>
              <a:ext uri="{FF2B5EF4-FFF2-40B4-BE49-F238E27FC236}">
                <a16:creationId xmlns:a16="http://schemas.microsoft.com/office/drawing/2014/main" id="{72673651-2CDD-4897-A715-CB0E8AAB0F65}"/>
              </a:ext>
            </a:extLst>
          </p:cNvPr>
          <p:cNvSpPr>
            <a:spLocks noGrp="1"/>
          </p:cNvSpPr>
          <p:nvPr>
            <p:ph type="body" sz="quarter" idx="13"/>
          </p:nvPr>
        </p:nvSpPr>
        <p:spPr>
          <a:xfrm>
            <a:off x="2609850" y="1781175"/>
            <a:ext cx="6972300" cy="3373200"/>
          </a:xfrm>
        </p:spPr>
        <p:txBody>
          <a:bodyPr/>
          <a:lstStyle>
            <a:lvl1pPr marL="0" indent="0" algn="ctr">
              <a:lnSpc>
                <a:spcPct val="95000"/>
              </a:lnSpc>
              <a:spcBef>
                <a:spcPts val="0"/>
              </a:spcBef>
              <a:buNone/>
              <a:defRPr sz="2200"/>
            </a:lvl1pPr>
            <a:lvl2pPr marL="180975" indent="0">
              <a:buNone/>
              <a:defRPr/>
            </a:lvl2pPr>
          </a:lstStyle>
          <a:p>
            <a:pPr lvl="0"/>
            <a:r>
              <a:rPr lang="en-US"/>
              <a:t>Edit Master text styles</a:t>
            </a:r>
          </a:p>
        </p:txBody>
      </p:sp>
    </p:spTree>
    <p:extLst>
      <p:ext uri="{BB962C8B-B14F-4D97-AF65-F5344CB8AC3E}">
        <p14:creationId xmlns:p14="http://schemas.microsoft.com/office/powerpoint/2010/main" val="3714608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with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22AD055-4232-4161-A67E-29511CE99A35}"/>
              </a:ext>
            </a:extLst>
          </p:cNvPr>
          <p:cNvSpPr>
            <a:spLocks noGrp="1"/>
          </p:cNvSpPr>
          <p:nvPr>
            <p:ph type="pic" sz="quarter" idx="14"/>
          </p:nvPr>
        </p:nvSpPr>
        <p:spPr>
          <a:xfrm>
            <a:off x="6096000" y="-1"/>
            <a:ext cx="6096000" cy="6857999"/>
          </a:xfrm>
          <a:solidFill>
            <a:schemeClr val="bg1">
              <a:lumMod val="85000"/>
            </a:schemeClr>
          </a:solidFill>
        </p:spPr>
        <p:txBody>
          <a:bodyPr/>
          <a:lstStyle>
            <a:lvl1pPr marL="0" indent="0" algn="ctr">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238125" y="212725"/>
            <a:ext cx="4943476" cy="682625"/>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DB87E072-2015-455B-BEA5-5D6D905EC63E}"/>
              </a:ext>
            </a:extLst>
          </p:cNvPr>
          <p:cNvSpPr>
            <a:spLocks noGrp="1"/>
          </p:cNvSpPr>
          <p:nvPr>
            <p:ph type="dt" sz="half" idx="10"/>
          </p:nvPr>
        </p:nvSpPr>
        <p:spPr/>
        <p:txBody>
          <a:bodyPr/>
          <a:lstStyle/>
          <a:p>
            <a:fld id="{5CF396D7-91AB-463E-BDED-024AE54FAB01}" type="datetime1">
              <a:rPr lang="fi-FI" smtClean="0"/>
              <a:t>19.6.2019</a:t>
            </a:fld>
            <a:endParaRPr lang="en-GB"/>
          </a:p>
        </p:txBody>
      </p:sp>
      <p:sp>
        <p:nvSpPr>
          <p:cNvPr id="5" name="Footer Placeholder 4">
            <a:extLst>
              <a:ext uri="{FF2B5EF4-FFF2-40B4-BE49-F238E27FC236}">
                <a16:creationId xmlns:a16="http://schemas.microsoft.com/office/drawing/2014/main" id="{DF088C44-228E-48B5-8740-EA728D668D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4DCA2B-332A-41E6-8831-725B6088C147}"/>
              </a:ext>
            </a:extLst>
          </p:cNvPr>
          <p:cNvSpPr>
            <a:spLocks noGrp="1"/>
          </p:cNvSpPr>
          <p:nvPr>
            <p:ph type="sldNum" sz="quarter" idx="12"/>
          </p:nvPr>
        </p:nvSpPr>
        <p:spPr>
          <a:xfrm>
            <a:off x="11353800" y="152400"/>
            <a:ext cx="628650" cy="244475"/>
          </a:xfrm>
        </p:spPr>
        <p:txBody>
          <a:bodyPr/>
          <a:lstStyle>
            <a:lvl1pPr>
              <a:defRPr>
                <a:solidFill>
                  <a:schemeClr val="bg1"/>
                </a:solidFill>
              </a:defRPr>
            </a:lvl1pPr>
          </a:lstStyle>
          <a:p>
            <a:fld id="{9EB19F1D-2A8F-4A4B-9DCE-6842248F8C29}" type="slidenum">
              <a:rPr lang="en-GB" smtClean="0"/>
              <a:pPr/>
              <a:t>‹#›</a:t>
            </a:fld>
            <a:endParaRPr lang="en-GB"/>
          </a:p>
        </p:txBody>
      </p:sp>
      <p:sp>
        <p:nvSpPr>
          <p:cNvPr id="10" name="Text Placeholder 9">
            <a:extLst>
              <a:ext uri="{FF2B5EF4-FFF2-40B4-BE49-F238E27FC236}">
                <a16:creationId xmlns:a16="http://schemas.microsoft.com/office/drawing/2014/main" id="{7F9BAEF4-44B5-4CB8-BF2A-FFAC63E8AF4E}"/>
              </a:ext>
            </a:extLst>
          </p:cNvPr>
          <p:cNvSpPr>
            <a:spLocks noGrp="1"/>
          </p:cNvSpPr>
          <p:nvPr>
            <p:ph type="body" sz="quarter" idx="13"/>
          </p:nvPr>
        </p:nvSpPr>
        <p:spPr>
          <a:xfrm>
            <a:off x="1333501" y="1609199"/>
            <a:ext cx="3848100" cy="3639600"/>
          </a:xfrm>
        </p:spPr>
        <p:txBody>
          <a:bodyPr/>
          <a:lstStyle>
            <a:lvl1pPr>
              <a:lnSpc>
                <a:spcPct val="95000"/>
              </a:lnSpc>
              <a:spcBef>
                <a:spcPts val="0"/>
              </a:spcBef>
              <a:defRPr sz="1700"/>
            </a:lvl1pPr>
            <a:lvl2pPr>
              <a:defRPr sz="1700"/>
            </a:lvl2pPr>
            <a:lvl3pPr>
              <a:defRPr sz="1700"/>
            </a:lvl3pPr>
            <a:lvl4pPr>
              <a:defRPr sz="1700"/>
            </a:lvl4pPr>
            <a:lvl5pP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8484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ex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5814-22F7-4662-B5A9-49DCC15301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6FBBB1-A038-4B74-83DA-FE9271E60D6C}"/>
              </a:ext>
            </a:extLst>
          </p:cNvPr>
          <p:cNvSpPr>
            <a:spLocks noGrp="1"/>
          </p:cNvSpPr>
          <p:nvPr>
            <p:ph type="dt" sz="half" idx="10"/>
          </p:nvPr>
        </p:nvSpPr>
        <p:spPr/>
        <p:txBody>
          <a:bodyPr/>
          <a:lstStyle/>
          <a:p>
            <a:fld id="{DED858A4-4AA5-4A1D-8EBA-6CBEA2BBF32B}" type="datetime1">
              <a:rPr lang="fi-FI" smtClean="0"/>
              <a:t>19.6.2019</a:t>
            </a:fld>
            <a:endParaRPr lang="en-GB"/>
          </a:p>
        </p:txBody>
      </p:sp>
      <p:sp>
        <p:nvSpPr>
          <p:cNvPr id="4" name="Footer Placeholder 3">
            <a:extLst>
              <a:ext uri="{FF2B5EF4-FFF2-40B4-BE49-F238E27FC236}">
                <a16:creationId xmlns:a16="http://schemas.microsoft.com/office/drawing/2014/main" id="{6B0DAD0A-3936-4B08-872E-AB957B936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F3F5E7-AC44-4383-9225-CEDCA6DFB292}"/>
              </a:ext>
            </a:extLst>
          </p:cNvPr>
          <p:cNvSpPr>
            <a:spLocks noGrp="1"/>
          </p:cNvSpPr>
          <p:nvPr>
            <p:ph type="sldNum" sz="quarter" idx="12"/>
          </p:nvPr>
        </p:nvSpPr>
        <p:spPr/>
        <p:txBody>
          <a:bodyPr/>
          <a:lstStyle/>
          <a:p>
            <a:fld id="{9EB19F1D-2A8F-4A4B-9DCE-6842248F8C29}" type="slidenum">
              <a:rPr lang="en-GB" smtClean="0"/>
              <a:t>‹#›</a:t>
            </a:fld>
            <a:endParaRPr lang="en-GB"/>
          </a:p>
        </p:txBody>
      </p:sp>
      <p:sp>
        <p:nvSpPr>
          <p:cNvPr id="9" name="Text Placeholder 8">
            <a:extLst>
              <a:ext uri="{FF2B5EF4-FFF2-40B4-BE49-F238E27FC236}">
                <a16:creationId xmlns:a16="http://schemas.microsoft.com/office/drawing/2014/main" id="{A070F140-D122-4C4E-A682-6097DAFA5A95}"/>
              </a:ext>
            </a:extLst>
          </p:cNvPr>
          <p:cNvSpPr>
            <a:spLocks noGrp="1"/>
          </p:cNvSpPr>
          <p:nvPr>
            <p:ph type="body" sz="quarter" idx="13"/>
          </p:nvPr>
        </p:nvSpPr>
        <p:spPr>
          <a:xfrm>
            <a:off x="4257675" y="27717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0" name="Text Placeholder 8">
            <a:extLst>
              <a:ext uri="{FF2B5EF4-FFF2-40B4-BE49-F238E27FC236}">
                <a16:creationId xmlns:a16="http://schemas.microsoft.com/office/drawing/2014/main" id="{9BCA2A39-1CC3-4847-AE47-D0E2D6AD4D4C}"/>
              </a:ext>
            </a:extLst>
          </p:cNvPr>
          <p:cNvSpPr>
            <a:spLocks noGrp="1"/>
          </p:cNvSpPr>
          <p:nvPr>
            <p:ph type="body" sz="quarter" idx="14"/>
          </p:nvPr>
        </p:nvSpPr>
        <p:spPr>
          <a:xfrm>
            <a:off x="4257675" y="23145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1" name="Text Placeholder 8">
            <a:extLst>
              <a:ext uri="{FF2B5EF4-FFF2-40B4-BE49-F238E27FC236}">
                <a16:creationId xmlns:a16="http://schemas.microsoft.com/office/drawing/2014/main" id="{03FF269D-7DC3-495F-AB48-F49BC39E0DED}"/>
              </a:ext>
            </a:extLst>
          </p:cNvPr>
          <p:cNvSpPr>
            <a:spLocks noGrp="1"/>
          </p:cNvSpPr>
          <p:nvPr>
            <p:ph type="body" sz="quarter" idx="15"/>
          </p:nvPr>
        </p:nvSpPr>
        <p:spPr>
          <a:xfrm>
            <a:off x="4257675" y="52863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2" name="Text Placeholder 8">
            <a:extLst>
              <a:ext uri="{FF2B5EF4-FFF2-40B4-BE49-F238E27FC236}">
                <a16:creationId xmlns:a16="http://schemas.microsoft.com/office/drawing/2014/main" id="{B4812725-26E3-45E5-A5A8-76409B5E627B}"/>
              </a:ext>
            </a:extLst>
          </p:cNvPr>
          <p:cNvSpPr>
            <a:spLocks noGrp="1"/>
          </p:cNvSpPr>
          <p:nvPr>
            <p:ph type="body" sz="quarter" idx="16"/>
          </p:nvPr>
        </p:nvSpPr>
        <p:spPr>
          <a:xfrm>
            <a:off x="4257675" y="48291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3" name="Text Placeholder 8">
            <a:extLst>
              <a:ext uri="{FF2B5EF4-FFF2-40B4-BE49-F238E27FC236}">
                <a16:creationId xmlns:a16="http://schemas.microsoft.com/office/drawing/2014/main" id="{B9C4AD87-99CC-432C-9634-3322FD2DBA4E}"/>
              </a:ext>
            </a:extLst>
          </p:cNvPr>
          <p:cNvSpPr>
            <a:spLocks noGrp="1"/>
          </p:cNvSpPr>
          <p:nvPr>
            <p:ph type="body" sz="quarter" idx="17"/>
          </p:nvPr>
        </p:nvSpPr>
        <p:spPr>
          <a:xfrm>
            <a:off x="419100" y="27717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4" name="Text Placeholder 8">
            <a:extLst>
              <a:ext uri="{FF2B5EF4-FFF2-40B4-BE49-F238E27FC236}">
                <a16:creationId xmlns:a16="http://schemas.microsoft.com/office/drawing/2014/main" id="{1901E450-F1D3-4400-A8B5-44AFFF3005BA}"/>
              </a:ext>
            </a:extLst>
          </p:cNvPr>
          <p:cNvSpPr>
            <a:spLocks noGrp="1"/>
          </p:cNvSpPr>
          <p:nvPr>
            <p:ph type="body" sz="quarter" idx="18"/>
          </p:nvPr>
        </p:nvSpPr>
        <p:spPr>
          <a:xfrm>
            <a:off x="419100" y="23145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5" name="Text Placeholder 8">
            <a:extLst>
              <a:ext uri="{FF2B5EF4-FFF2-40B4-BE49-F238E27FC236}">
                <a16:creationId xmlns:a16="http://schemas.microsoft.com/office/drawing/2014/main" id="{9C7F2970-92D2-47C9-8BB9-6954A8E37B15}"/>
              </a:ext>
            </a:extLst>
          </p:cNvPr>
          <p:cNvSpPr>
            <a:spLocks noGrp="1"/>
          </p:cNvSpPr>
          <p:nvPr>
            <p:ph type="body" sz="quarter" idx="19"/>
          </p:nvPr>
        </p:nvSpPr>
        <p:spPr>
          <a:xfrm>
            <a:off x="419100" y="52863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6" name="Text Placeholder 8">
            <a:extLst>
              <a:ext uri="{FF2B5EF4-FFF2-40B4-BE49-F238E27FC236}">
                <a16:creationId xmlns:a16="http://schemas.microsoft.com/office/drawing/2014/main" id="{474376A3-C816-4246-A03D-A730FE986D37}"/>
              </a:ext>
            </a:extLst>
          </p:cNvPr>
          <p:cNvSpPr>
            <a:spLocks noGrp="1"/>
          </p:cNvSpPr>
          <p:nvPr>
            <p:ph type="body" sz="quarter" idx="20"/>
          </p:nvPr>
        </p:nvSpPr>
        <p:spPr>
          <a:xfrm>
            <a:off x="419100" y="48291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7" name="Text Placeholder 8">
            <a:extLst>
              <a:ext uri="{FF2B5EF4-FFF2-40B4-BE49-F238E27FC236}">
                <a16:creationId xmlns:a16="http://schemas.microsoft.com/office/drawing/2014/main" id="{1960743B-76B4-4731-AEF0-479A5EAB5811}"/>
              </a:ext>
            </a:extLst>
          </p:cNvPr>
          <p:cNvSpPr>
            <a:spLocks noGrp="1"/>
          </p:cNvSpPr>
          <p:nvPr>
            <p:ph type="body" sz="quarter" idx="21"/>
          </p:nvPr>
        </p:nvSpPr>
        <p:spPr>
          <a:xfrm>
            <a:off x="8086725" y="27717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18" name="Text Placeholder 8">
            <a:extLst>
              <a:ext uri="{FF2B5EF4-FFF2-40B4-BE49-F238E27FC236}">
                <a16:creationId xmlns:a16="http://schemas.microsoft.com/office/drawing/2014/main" id="{081C3F3E-1F67-4729-AC5C-7B03138BBBAC}"/>
              </a:ext>
            </a:extLst>
          </p:cNvPr>
          <p:cNvSpPr>
            <a:spLocks noGrp="1"/>
          </p:cNvSpPr>
          <p:nvPr>
            <p:ph type="body" sz="quarter" idx="22"/>
          </p:nvPr>
        </p:nvSpPr>
        <p:spPr>
          <a:xfrm>
            <a:off x="8086725" y="23145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
        <p:nvSpPr>
          <p:cNvPr id="19" name="Text Placeholder 8">
            <a:extLst>
              <a:ext uri="{FF2B5EF4-FFF2-40B4-BE49-F238E27FC236}">
                <a16:creationId xmlns:a16="http://schemas.microsoft.com/office/drawing/2014/main" id="{D26893CF-B822-4DE3-9F3C-F76AFF2E5FF7}"/>
              </a:ext>
            </a:extLst>
          </p:cNvPr>
          <p:cNvSpPr>
            <a:spLocks noGrp="1"/>
          </p:cNvSpPr>
          <p:nvPr>
            <p:ph type="body" sz="quarter" idx="23"/>
          </p:nvPr>
        </p:nvSpPr>
        <p:spPr>
          <a:xfrm>
            <a:off x="8086725" y="5286375"/>
            <a:ext cx="3676650" cy="800100"/>
          </a:xfrm>
        </p:spPr>
        <p:txBody>
          <a:bodyPr anchor="t" anchorCtr="0"/>
          <a:lstStyle>
            <a:lvl1pPr marL="0" indent="0" algn="ctr">
              <a:spcBef>
                <a:spcPts val="0"/>
              </a:spcBef>
              <a:buNone/>
              <a:defRPr sz="1700"/>
            </a:lvl1pPr>
            <a:lvl2pPr marL="180975" indent="0">
              <a:buNone/>
              <a:defRPr/>
            </a:lvl2pPr>
            <a:lvl5pPr>
              <a:defRPr/>
            </a:lvl5pPr>
          </a:lstStyle>
          <a:p>
            <a:pPr lvl="0"/>
            <a:r>
              <a:rPr lang="en-US"/>
              <a:t>Edit Master text styles</a:t>
            </a:r>
          </a:p>
        </p:txBody>
      </p:sp>
      <p:sp>
        <p:nvSpPr>
          <p:cNvPr id="20" name="Text Placeholder 8">
            <a:extLst>
              <a:ext uri="{FF2B5EF4-FFF2-40B4-BE49-F238E27FC236}">
                <a16:creationId xmlns:a16="http://schemas.microsoft.com/office/drawing/2014/main" id="{A02FDC53-BA3F-4417-9DED-5316256A6AC3}"/>
              </a:ext>
            </a:extLst>
          </p:cNvPr>
          <p:cNvSpPr>
            <a:spLocks noGrp="1"/>
          </p:cNvSpPr>
          <p:nvPr>
            <p:ph type="body" sz="quarter" idx="24"/>
          </p:nvPr>
        </p:nvSpPr>
        <p:spPr>
          <a:xfrm>
            <a:off x="8086725" y="4829175"/>
            <a:ext cx="3676650" cy="342900"/>
          </a:xfrm>
        </p:spPr>
        <p:txBody>
          <a:bodyPr anchor="b" anchorCtr="0"/>
          <a:lstStyle>
            <a:lvl1pPr marL="0" indent="0" algn="ctr">
              <a:spcBef>
                <a:spcPts val="0"/>
              </a:spcBef>
              <a:buNone/>
              <a:defRPr sz="1700" cap="all" baseline="0">
                <a:solidFill>
                  <a:schemeClr val="tx2"/>
                </a:solidFill>
              </a:defRPr>
            </a:lvl1pPr>
            <a:lvl2pPr marL="180975" indent="0">
              <a:buNone/>
              <a:defRPr/>
            </a:lvl2pPr>
            <a:lvl5pPr>
              <a:defRPr/>
            </a:lvl5pPr>
          </a:lstStyle>
          <a:p>
            <a:pPr lvl="0"/>
            <a:r>
              <a:rPr lang="en-US"/>
              <a:t>Edit Master text styles</a:t>
            </a:r>
          </a:p>
        </p:txBody>
      </p:sp>
    </p:spTree>
    <p:extLst>
      <p:ext uri="{BB962C8B-B14F-4D97-AF65-F5344CB8AC3E}">
        <p14:creationId xmlns:p14="http://schemas.microsoft.com/office/powerpoint/2010/main" val="3690254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D32FC68E-3830-4C96-92C4-E905838164B4}" type="datetime1">
              <a:rPr lang="fi-FI" smtClean="0"/>
              <a:t>19.6.2019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3500829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Section Picture Placeholder">
    <p:bg>
      <p:bgPr>
        <a:solidFill>
          <a:schemeClr val="bg1">
            <a:lumMod val="50000"/>
          </a:schemeClr>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D452EF5C-012B-44E2-B2E5-CFBC585AFF22}"/>
              </a:ext>
            </a:extLst>
          </p:cNvPr>
          <p:cNvSpPr>
            <a:spLocks noGrp="1"/>
          </p:cNvSpPr>
          <p:nvPr>
            <p:ph type="pic" sz="quarter" idx="14"/>
          </p:nvPr>
        </p:nvSpPr>
        <p:spPr>
          <a:xfrm>
            <a:off x="0" y="-1"/>
            <a:ext cx="12192000" cy="6858001"/>
          </a:xfrm>
          <a:solidFill>
            <a:schemeClr val="bg1">
              <a:lumMod val="85000"/>
            </a:schemeClr>
          </a:solidFill>
        </p:spPr>
        <p:txBody>
          <a:bodyPr anchor="t" anchorCtr="0"/>
          <a:lstStyle>
            <a:lvl1pPr marL="0" indent="0" algn="l">
              <a:buNone/>
              <a:defRPr sz="3200" b="1"/>
            </a:lvl1pPr>
          </a:lstStyle>
          <a:p>
            <a:r>
              <a:rPr lang="en-US"/>
              <a:t>Click icon to add picture</a:t>
            </a:r>
            <a:endParaRPr lang="en-GB"/>
          </a:p>
        </p:txBody>
      </p:sp>
      <p:sp>
        <p:nvSpPr>
          <p:cNvPr id="2" name="Title 1">
            <a:extLst>
              <a:ext uri="{FF2B5EF4-FFF2-40B4-BE49-F238E27FC236}">
                <a16:creationId xmlns:a16="http://schemas.microsoft.com/office/drawing/2014/main" id="{07FBD3FA-ACF6-493D-8239-2120710082D0}"/>
              </a:ext>
            </a:extLst>
          </p:cNvPr>
          <p:cNvSpPr>
            <a:spLocks noGrp="1"/>
          </p:cNvSpPr>
          <p:nvPr>
            <p:ph type="title"/>
          </p:nvPr>
        </p:nvSpPr>
        <p:spPr>
          <a:xfrm>
            <a:off x="831850" y="2071688"/>
            <a:ext cx="10515600" cy="2852737"/>
          </a:xfrm>
        </p:spPr>
        <p:txBody>
          <a:bodyPr anchor="ctr" anchorCtr="0"/>
          <a:lstStyle>
            <a:lvl1pPr algn="ctr">
              <a:defRPr sz="5500" cap="none" baseline="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51CEBB14-0BF8-4F31-8A7D-60BBD3975E9D}"/>
              </a:ext>
            </a:extLst>
          </p:cNvPr>
          <p:cNvSpPr>
            <a:spLocks noGrp="1"/>
          </p:cNvSpPr>
          <p:nvPr>
            <p:ph type="dt" sz="half" idx="10"/>
          </p:nvPr>
        </p:nvSpPr>
        <p:spPr/>
        <p:txBody>
          <a:bodyPr/>
          <a:lstStyle>
            <a:lvl1pPr>
              <a:defRPr>
                <a:solidFill>
                  <a:schemeClr val="bg1"/>
                </a:solidFill>
              </a:defRPr>
            </a:lvl1pPr>
          </a:lstStyle>
          <a:p>
            <a:fld id="{B5968F39-009E-4112-AC13-08E26888B474}" type="datetime1">
              <a:rPr lang="fi-FI" smtClean="0"/>
              <a:t>19.6.2019</a:t>
            </a:fld>
            <a:endParaRPr lang="en-GB"/>
          </a:p>
        </p:txBody>
      </p:sp>
      <p:sp>
        <p:nvSpPr>
          <p:cNvPr id="5" name="Footer Placeholder 4">
            <a:extLst>
              <a:ext uri="{FF2B5EF4-FFF2-40B4-BE49-F238E27FC236}">
                <a16:creationId xmlns:a16="http://schemas.microsoft.com/office/drawing/2014/main" id="{2F79C83C-23FC-45F0-8245-169A6A3F6E4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9796A22E-13D8-4FE6-BD9D-F9043758EBC5}"/>
              </a:ext>
            </a:extLst>
          </p:cNvPr>
          <p:cNvSpPr>
            <a:spLocks noGrp="1"/>
          </p:cNvSpPr>
          <p:nvPr>
            <p:ph type="sldNum" sz="quarter" idx="12"/>
          </p:nvPr>
        </p:nvSpPr>
        <p:spPr/>
        <p:txBody>
          <a:bodyPr/>
          <a:lstStyle>
            <a:lvl1pPr>
              <a:defRPr>
                <a:solidFill>
                  <a:schemeClr val="bg1"/>
                </a:solidFill>
              </a:defRPr>
            </a:lvl1pPr>
          </a:lstStyle>
          <a:p>
            <a:fld id="{9EB19F1D-2A8F-4A4B-9DCE-6842248F8C29}" type="slidenum">
              <a:rPr lang="en-GB" smtClean="0"/>
              <a:pPr/>
              <a:t>‹#›</a:t>
            </a:fld>
            <a:endParaRPr lang="en-GB"/>
          </a:p>
        </p:txBody>
      </p:sp>
      <p:pic>
        <p:nvPicPr>
          <p:cNvPr id="9" name="Picture 8">
            <a:extLst>
              <a:ext uri="{FF2B5EF4-FFF2-40B4-BE49-F238E27FC236}">
                <a16:creationId xmlns:a16="http://schemas.microsoft.com/office/drawing/2014/main" id="{E17872AE-C5B4-46C4-9C17-5D740B025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6093" y="6441281"/>
            <a:ext cx="1073024" cy="254602"/>
          </a:xfrm>
          <a:prstGeom prst="rect">
            <a:avLst/>
          </a:prstGeom>
        </p:spPr>
      </p:pic>
    </p:spTree>
    <p:extLst>
      <p:ext uri="{BB962C8B-B14F-4D97-AF65-F5344CB8AC3E}">
        <p14:creationId xmlns:p14="http://schemas.microsoft.com/office/powerpoint/2010/main" val="1134998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90F118A9-6483-49D6-88CB-173F5274CD11}"/>
              </a:ext>
            </a:extLst>
          </p:cNvPr>
          <p:cNvSpPr>
            <a:spLocks noGrp="1"/>
          </p:cNvSpPr>
          <p:nvPr>
            <p:ph type="body" sz="quarter" idx="10" hasCustomPrompt="1"/>
          </p:nvPr>
        </p:nvSpPr>
        <p:spPr>
          <a:xfrm>
            <a:off x="228599" y="5886450"/>
            <a:ext cx="6667501" cy="775749"/>
          </a:xfrm>
        </p:spPr>
        <p:txBody>
          <a:bodyPr anchor="b" anchorCtr="0"/>
          <a:lstStyle>
            <a:lvl1pPr marL="0" indent="0">
              <a:lnSpc>
                <a:spcPct val="100000"/>
              </a:lnSpc>
              <a:spcBef>
                <a:spcPts val="0"/>
              </a:spcBef>
              <a:buNone/>
              <a:defRPr sz="900">
                <a:latin typeface="Calibri Light" panose="020F0302020204030204" pitchFamily="34" charset="0"/>
                <a:cs typeface="Calibri Light" panose="020F0302020204030204" pitchFamily="34" charset="0"/>
              </a:defRPr>
            </a:lvl1pPr>
          </a:lstStyle>
          <a:p>
            <a:pPr lvl="0"/>
            <a:r>
              <a:rPr lang="en-US"/>
              <a:t>Contact details</a:t>
            </a:r>
          </a:p>
        </p:txBody>
      </p:sp>
    </p:spTree>
    <p:extLst>
      <p:ext uri="{BB962C8B-B14F-4D97-AF65-F5344CB8AC3E}">
        <p14:creationId xmlns:p14="http://schemas.microsoft.com/office/powerpoint/2010/main" val="42243424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B3FD-A24F-4E89-8629-F5A0827F0062}"/>
              </a:ext>
            </a:extLst>
          </p:cNvPr>
          <p:cNvSpPr>
            <a:spLocks noGrp="1"/>
          </p:cNvSpPr>
          <p:nvPr>
            <p:ph type="title"/>
          </p:nvPr>
        </p:nvSpPr>
        <p:spPr>
          <a:xfrm>
            <a:off x="1362071" y="2317750"/>
            <a:ext cx="9486905" cy="2368550"/>
          </a:xfrm>
        </p:spPr>
        <p:txBody>
          <a:bodyPr anchor="ctr" anchorCtr="0"/>
          <a:lstStyle>
            <a:lvl1pPr algn="ctr">
              <a:defRPr sz="6000" cap="none" baseline="0">
                <a:latin typeface="Calibri Light" panose="020F0302020204030204" pitchFamily="34" charset="0"/>
                <a:cs typeface="Calibri Light" panose="020F0302020204030204" pitchFamily="34" charset="0"/>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320AB36C-CA5E-41DF-991D-23E31C062095}"/>
              </a:ext>
            </a:extLst>
          </p:cNvPr>
          <p:cNvSpPr>
            <a:spLocks noGrp="1"/>
          </p:cNvSpPr>
          <p:nvPr>
            <p:ph type="dt" sz="half" idx="10"/>
          </p:nvPr>
        </p:nvSpPr>
        <p:spPr/>
        <p:txBody>
          <a:bodyPr/>
          <a:lstStyle/>
          <a:p>
            <a:fld id="{835348CD-8261-408C-874A-91F43EDA203B}" type="datetime1">
              <a:rPr lang="fi-FI" smtClean="0"/>
              <a:t>19.6.2019</a:t>
            </a:fld>
            <a:endParaRPr lang="en-GB"/>
          </a:p>
        </p:txBody>
      </p:sp>
      <p:sp>
        <p:nvSpPr>
          <p:cNvPr id="4" name="Footer Placeholder 3">
            <a:extLst>
              <a:ext uri="{FF2B5EF4-FFF2-40B4-BE49-F238E27FC236}">
                <a16:creationId xmlns:a16="http://schemas.microsoft.com/office/drawing/2014/main" id="{576A0B3D-0413-4F62-A752-FE5786FB5D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04E2E7-5B80-45E6-9E33-55513F24B4AA}"/>
              </a:ext>
            </a:extLst>
          </p:cNvPr>
          <p:cNvSpPr>
            <a:spLocks noGrp="1"/>
          </p:cNvSpPr>
          <p:nvPr>
            <p:ph type="sldNum" sz="quarter" idx="12"/>
          </p:nvPr>
        </p:nvSpPr>
        <p:spPr/>
        <p:txBody>
          <a:bodyPr/>
          <a:lstStyle/>
          <a:p>
            <a:fld id="{9EB19F1D-2A8F-4A4B-9DCE-6842248F8C29}" type="slidenum">
              <a:rPr lang="en-GB" smtClean="0"/>
              <a:pPr/>
              <a:t>‹#›</a:t>
            </a:fld>
            <a:endParaRPr lang="en-GB"/>
          </a:p>
        </p:txBody>
      </p:sp>
    </p:spTree>
    <p:extLst>
      <p:ext uri="{BB962C8B-B14F-4D97-AF65-F5344CB8AC3E}">
        <p14:creationId xmlns:p14="http://schemas.microsoft.com/office/powerpoint/2010/main" val="50544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B">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23455" y="562062"/>
            <a:ext cx="5332177" cy="881729"/>
          </a:xfrm>
        </p:spPr>
        <p:txBody>
          <a:bodyPr lIns="0" tIns="0" rIns="0" bIns="0" anchor="b">
            <a:normAutofit/>
          </a:bodyPr>
          <a:lstStyle>
            <a:lvl1pPr algn="l">
              <a:defRPr sz="3200" baseline="0"/>
            </a:lvl1pPr>
          </a:lstStyle>
          <a:p>
            <a:r>
              <a:rPr lang="fi-FI" dirty="0"/>
              <a:t>SLIDE TITLE GOES HERE AND HERE</a:t>
            </a:r>
            <a:endParaRPr lang="en-US" dirty="0"/>
          </a:p>
        </p:txBody>
      </p:sp>
      <p:sp>
        <p:nvSpPr>
          <p:cNvPr id="8" name="Content Placeholder 2"/>
          <p:cNvSpPr>
            <a:spLocks noGrp="1"/>
          </p:cNvSpPr>
          <p:nvPr>
            <p:ph sz="half" idx="1" hasCustomPrompt="1"/>
          </p:nvPr>
        </p:nvSpPr>
        <p:spPr>
          <a:xfrm>
            <a:off x="623455" y="1660358"/>
            <a:ext cx="5332177" cy="4559968"/>
          </a:xfrm>
        </p:spPr>
        <p:txBody>
          <a:bodyPr lIns="0" tIns="0" rIns="0" bIns="0"/>
          <a:lstStyle>
            <a:lvl1pPr>
              <a:defRPr sz="2200" baseline="0"/>
            </a:lvl1pPr>
            <a:lvl2pPr marL="350838" indent="-342900">
              <a:spcAft>
                <a:spcPts val="900"/>
              </a:spcAft>
              <a:buClr>
                <a:schemeClr val="tx2"/>
              </a:buClr>
              <a:buFont typeface="Courier New" charset="0"/>
              <a:buChar char="o"/>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Content Placeholder 3"/>
          <p:cNvSpPr>
            <a:spLocks noGrp="1"/>
          </p:cNvSpPr>
          <p:nvPr>
            <p:ph sz="quarter" idx="11"/>
          </p:nvPr>
        </p:nvSpPr>
        <p:spPr>
          <a:xfrm>
            <a:off x="6277225" y="529390"/>
            <a:ext cx="5333250" cy="56909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152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Half">
    <p:bg>
      <p:bgPr>
        <a:solidFill>
          <a:schemeClr val="bg1"/>
        </a:solidFill>
        <a:effectLst/>
      </p:bgPr>
    </p:bg>
    <p:spTree>
      <p:nvGrpSpPr>
        <p:cNvPr id="1" name=""/>
        <p:cNvGrpSpPr/>
        <p:nvPr/>
      </p:nvGrpSpPr>
      <p:grpSpPr>
        <a:xfrm>
          <a:off x="0" y="0"/>
          <a:ext cx="0" cy="0"/>
          <a:chOff x="0" y="0"/>
          <a:chExt cx="0" cy="0"/>
        </a:xfrm>
      </p:grpSpPr>
      <p:sp>
        <p:nvSpPr>
          <p:cNvPr id="13" name="Picture Placeholder 2"/>
          <p:cNvSpPr>
            <a:spLocks noGrp="1"/>
          </p:cNvSpPr>
          <p:nvPr>
            <p:ph type="pic" sz="quarter" idx="11"/>
          </p:nvPr>
        </p:nvSpPr>
        <p:spPr>
          <a:xfrm>
            <a:off x="6593306" y="0"/>
            <a:ext cx="5598694" cy="6858000"/>
          </a:xfrm>
        </p:spPr>
        <p:txBody>
          <a:bodyPr/>
          <a:lstStyle/>
          <a:p>
            <a:endParaRPr lang="en-US"/>
          </a:p>
        </p:txBody>
      </p:sp>
      <p:sp>
        <p:nvSpPr>
          <p:cNvPr id="14" name="Title 1"/>
          <p:cNvSpPr>
            <a:spLocks noGrp="1"/>
          </p:cNvSpPr>
          <p:nvPr>
            <p:ph type="ctrTitle" hasCustomPrompt="1"/>
          </p:nvPr>
        </p:nvSpPr>
        <p:spPr>
          <a:xfrm>
            <a:off x="623455" y="562062"/>
            <a:ext cx="5332177" cy="881729"/>
          </a:xfrm>
        </p:spPr>
        <p:txBody>
          <a:bodyPr lIns="0" tIns="0" rIns="0" bIns="0" anchor="b">
            <a:normAutofit/>
          </a:bodyPr>
          <a:lstStyle>
            <a:lvl1pPr algn="l">
              <a:defRPr sz="3200" baseline="0"/>
            </a:lvl1pPr>
          </a:lstStyle>
          <a:p>
            <a:r>
              <a:rPr lang="fi-FI" dirty="0"/>
              <a:t>SLIDE TITLE GOES HERE AND HERE</a:t>
            </a:r>
            <a:endParaRPr lang="en-US" dirty="0"/>
          </a:p>
        </p:txBody>
      </p:sp>
      <p:sp>
        <p:nvSpPr>
          <p:cNvPr id="6" name="Content Placeholder 2"/>
          <p:cNvSpPr>
            <a:spLocks noGrp="1"/>
          </p:cNvSpPr>
          <p:nvPr>
            <p:ph sz="half" idx="1" hasCustomPrompt="1"/>
          </p:nvPr>
        </p:nvSpPr>
        <p:spPr>
          <a:xfrm>
            <a:off x="623455" y="1660358"/>
            <a:ext cx="5332177" cy="4559968"/>
          </a:xfrm>
        </p:spPr>
        <p:txBody>
          <a:bodyPr lIns="0" tIns="0" rIns="0" bIns="0"/>
          <a:lstStyle>
            <a:lvl1pPr>
              <a:defRPr sz="2200" baseline="0"/>
            </a:lvl1pPr>
            <a:lvl2pPr marL="350838" indent="-342900">
              <a:spcAft>
                <a:spcPts val="900"/>
              </a:spcAft>
              <a:buClr>
                <a:schemeClr val="tx2"/>
              </a:buClr>
              <a:buFont typeface="Courier New" charset="0"/>
              <a:buChar char="o"/>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88718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6193407" y="677790"/>
            <a:ext cx="5393003" cy="5506442"/>
          </a:xfrm>
        </p:spPr>
        <p:txBody>
          <a:bodyPr anchor="ctr"/>
          <a:lstStyle>
            <a:lvl1pPr algn="ctr">
              <a:lnSpc>
                <a:spcPct val="110000"/>
              </a:lnSpc>
              <a:spcBef>
                <a:spcPts val="400"/>
              </a:spcBef>
              <a:spcAft>
                <a:spcPts val="800"/>
              </a:spcAft>
              <a:defRPr sz="2600" i="1" baseline="0">
                <a:latin typeface="+mj-lt"/>
              </a:defRPr>
            </a:lvl1pPr>
            <a:lvl2pPr marL="7938" indent="0" algn="ctr">
              <a:buNone/>
              <a:defRPr sz="1900" baseline="0"/>
            </a:lvl2pPr>
            <a:lvl3pPr marL="7938" indent="0" algn="ctr">
              <a:buFontTx/>
              <a:buNone/>
              <a:defRPr sz="1400"/>
            </a:lvl3pPr>
            <a:lvl4pPr algn="ctr">
              <a:defRPr/>
            </a:lvl4pPr>
            <a:lvl5pPr algn="ctr">
              <a:defRPr/>
            </a:lvl5pPr>
          </a:lstStyle>
          <a:p>
            <a:pPr lvl="0"/>
            <a:r>
              <a:rPr lang="fi-FI" dirty="0"/>
              <a:t>”Write </a:t>
            </a:r>
            <a:r>
              <a:rPr lang="fi-FI" dirty="0" err="1"/>
              <a:t>quote</a:t>
            </a:r>
            <a:r>
              <a:rPr lang="fi-FI" dirty="0"/>
              <a:t> </a:t>
            </a:r>
            <a:r>
              <a:rPr lang="fi-FI" dirty="0" err="1"/>
              <a:t>here</a:t>
            </a:r>
            <a:r>
              <a:rPr lang="fi-FI" dirty="0"/>
              <a:t>”.</a:t>
            </a:r>
          </a:p>
          <a:p>
            <a:pPr lvl="1"/>
            <a:r>
              <a:rPr lang="fi-FI" dirty="0"/>
              <a:t> – </a:t>
            </a:r>
            <a:r>
              <a:rPr lang="fi-FI" dirty="0" err="1"/>
              <a:t>Name</a:t>
            </a:r>
            <a:r>
              <a:rPr lang="fi-FI" dirty="0"/>
              <a:t> </a:t>
            </a:r>
            <a:r>
              <a:rPr lang="fi-FI" dirty="0" err="1"/>
              <a:t>Lastname</a:t>
            </a:r>
            <a:r>
              <a:rPr lang="fi-FI" dirty="0"/>
              <a:t>, Company </a:t>
            </a:r>
            <a:r>
              <a:rPr lang="fi-FI" dirty="0" err="1"/>
              <a:t>Inc</a:t>
            </a:r>
            <a:endParaRPr lang="fi-FI" dirty="0"/>
          </a:p>
        </p:txBody>
      </p:sp>
      <p:sp>
        <p:nvSpPr>
          <p:cNvPr id="5" name="Picture Placeholder 2"/>
          <p:cNvSpPr>
            <a:spLocks noGrp="1"/>
          </p:cNvSpPr>
          <p:nvPr>
            <p:ph type="pic" sz="quarter" idx="11"/>
          </p:nvPr>
        </p:nvSpPr>
        <p:spPr>
          <a:xfrm>
            <a:off x="0" y="0"/>
            <a:ext cx="5598694" cy="6858000"/>
          </a:xfrm>
        </p:spPr>
        <p:txBody>
          <a:bodyPr/>
          <a:lstStyle/>
          <a:p>
            <a:endParaRPr lang="en-US"/>
          </a:p>
        </p:txBody>
      </p:sp>
    </p:spTree>
    <p:extLst>
      <p:ext uri="{BB962C8B-B14F-4D97-AF65-F5344CB8AC3E}">
        <p14:creationId xmlns:p14="http://schemas.microsoft.com/office/powerpoint/2010/main" val="63749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image" Target="../media/image5.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err="1"/>
              <a:t>Heartbeat</a:t>
            </a:r>
            <a:r>
              <a:rPr lang="fi-FI" dirty="0"/>
              <a:t> Analytics</a:t>
            </a:r>
            <a:endParaRPr lang="en-US" dirty="0"/>
          </a:p>
        </p:txBody>
      </p:sp>
      <p:sp>
        <p:nvSpPr>
          <p:cNvPr id="3" name="Text Placeholder 2"/>
          <p:cNvSpPr>
            <a:spLocks noGrp="1"/>
          </p:cNvSpPr>
          <p:nvPr>
            <p:ph type="body" idx="1"/>
          </p:nvPr>
        </p:nvSpPr>
        <p:spPr>
          <a:xfrm>
            <a:off x="838200" y="1825625"/>
            <a:ext cx="10515600" cy="4276600"/>
          </a:xfrm>
          <a:prstGeom prst="rect">
            <a:avLst/>
          </a:prstGeom>
        </p:spPr>
        <p:txBody>
          <a:bodyPr vert="horz" lIns="91440" tIns="45720" rIns="91440" bIns="45720" rtlCol="0">
            <a:normAutofit/>
          </a:bodyPr>
          <a:lstStyle/>
          <a:p>
            <a:pPr lvl="0"/>
            <a:r>
              <a:rPr lang="fi-FI" dirty="0" err="1"/>
              <a:t>This</a:t>
            </a:r>
            <a:r>
              <a:rPr lang="fi-FI" dirty="0"/>
              <a:t> is </a:t>
            </a:r>
            <a:r>
              <a:rPr lang="fi-FI" dirty="0" err="1"/>
              <a:t>text</a:t>
            </a:r>
            <a:r>
              <a:rPr lang="fi-FI" dirty="0"/>
              <a:t> </a:t>
            </a:r>
            <a:r>
              <a:rPr lang="fi-FI" dirty="0" err="1"/>
              <a:t>style</a:t>
            </a:r>
            <a:r>
              <a:rPr lang="fi-FI" dirty="0"/>
              <a:t> for </a:t>
            </a:r>
            <a:r>
              <a:rPr lang="fi-FI" dirty="0" err="1"/>
              <a:t>bigger</a:t>
            </a:r>
            <a:r>
              <a:rPr lang="fi-FI" dirty="0"/>
              <a:t> </a:t>
            </a:r>
            <a:r>
              <a:rPr lang="fi-FI" dirty="0" err="1"/>
              <a:t>text</a:t>
            </a:r>
            <a:r>
              <a:rPr lang="fi-FI" dirty="0"/>
              <a:t>. </a:t>
            </a:r>
            <a:r>
              <a:rPr lang="fi-FI" dirty="0" err="1"/>
              <a:t>Bacon</a:t>
            </a:r>
            <a:r>
              <a:rPr lang="fi-FI" dirty="0"/>
              <a:t> </a:t>
            </a:r>
            <a:r>
              <a:rPr lang="fi-FI" dirty="0" err="1"/>
              <a:t>ipsum</a:t>
            </a:r>
            <a:r>
              <a:rPr lang="fi-FI" dirty="0"/>
              <a:t> </a:t>
            </a:r>
            <a:r>
              <a:rPr lang="fi-FI" dirty="0" err="1"/>
              <a:t>dolor</a:t>
            </a:r>
            <a:r>
              <a:rPr lang="fi-FI" dirty="0"/>
              <a:t> </a:t>
            </a:r>
            <a:r>
              <a:rPr lang="fi-FI" dirty="0" err="1"/>
              <a:t>amet</a:t>
            </a:r>
            <a:r>
              <a:rPr lang="fi-FI" dirty="0"/>
              <a:t> </a:t>
            </a:r>
            <a:r>
              <a:rPr lang="fi-FI" dirty="0" err="1"/>
              <a:t>corned</a:t>
            </a:r>
            <a:r>
              <a:rPr lang="fi-FI" dirty="0"/>
              <a:t> </a:t>
            </a:r>
            <a:r>
              <a:rPr lang="fi-FI" dirty="0" err="1"/>
              <a:t>beef</a:t>
            </a:r>
            <a:r>
              <a:rPr lang="fi-FI" dirty="0"/>
              <a:t> </a:t>
            </a:r>
            <a:r>
              <a:rPr lang="fi-FI" dirty="0" err="1"/>
              <a:t>turducken</a:t>
            </a:r>
            <a:r>
              <a:rPr lang="fi-FI" dirty="0"/>
              <a:t> </a:t>
            </a:r>
            <a:r>
              <a:rPr lang="fi-FI" dirty="0" err="1"/>
              <a:t>pastrami</a:t>
            </a:r>
            <a:r>
              <a:rPr lang="fi-FI" dirty="0"/>
              <a:t>, salami </a:t>
            </a:r>
            <a:r>
              <a:rPr lang="fi-FI" dirty="0" err="1"/>
              <a:t>ball</a:t>
            </a:r>
            <a:r>
              <a:rPr lang="fi-FI" dirty="0"/>
              <a:t> tip </a:t>
            </a:r>
            <a:r>
              <a:rPr lang="fi-FI" dirty="0" err="1"/>
              <a:t>brisket</a:t>
            </a:r>
            <a:r>
              <a:rPr lang="fi-FI" dirty="0"/>
              <a:t> </a:t>
            </a:r>
            <a:r>
              <a:rPr lang="fi-FI" dirty="0" err="1"/>
              <a:t>boudin</a:t>
            </a:r>
            <a:r>
              <a:rPr lang="fi-FI" dirty="0"/>
              <a:t>.</a:t>
            </a:r>
          </a:p>
          <a:p>
            <a:pPr lvl="1"/>
            <a:r>
              <a:rPr lang="fi-FI" dirty="0"/>
              <a:t>One </a:t>
            </a:r>
            <a:r>
              <a:rPr lang="fi-FI" dirty="0" err="1"/>
              <a:t>indentation</a:t>
            </a:r>
            <a:r>
              <a:rPr lang="fi-FI" dirty="0"/>
              <a:t> </a:t>
            </a:r>
            <a:r>
              <a:rPr lang="fi-FI" dirty="0" err="1"/>
              <a:t>gives</a:t>
            </a:r>
            <a:r>
              <a:rPr lang="fi-FI" dirty="0"/>
              <a:t> </a:t>
            </a:r>
            <a:r>
              <a:rPr lang="fi-FI" dirty="0" err="1"/>
              <a:t>you</a:t>
            </a:r>
            <a:r>
              <a:rPr lang="fi-FI" dirty="0"/>
              <a:t> </a:t>
            </a:r>
            <a:r>
              <a:rPr lang="fi-FI" dirty="0" err="1"/>
              <a:t>bullets</a:t>
            </a:r>
            <a:r>
              <a:rPr lang="fi-FI" dirty="0"/>
              <a:t>.</a:t>
            </a:r>
          </a:p>
          <a:p>
            <a:pPr lvl="1"/>
            <a:r>
              <a:rPr lang="fi-FI" dirty="0" err="1"/>
              <a:t>This</a:t>
            </a:r>
            <a:r>
              <a:rPr lang="fi-FI" dirty="0"/>
              <a:t> is </a:t>
            </a:r>
            <a:r>
              <a:rPr lang="fi-FI" dirty="0" err="1"/>
              <a:t>another</a:t>
            </a:r>
            <a:r>
              <a:rPr lang="fi-FI" dirty="0"/>
              <a:t> </a:t>
            </a:r>
            <a:r>
              <a:rPr lang="fi-FI" dirty="0" err="1"/>
              <a:t>bulletpoint</a:t>
            </a:r>
            <a:r>
              <a:rPr lang="fi-FI" dirty="0"/>
              <a:t>.</a:t>
            </a:r>
          </a:p>
          <a:p>
            <a:pPr lvl="2"/>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 </a:t>
            </a:r>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a:t>
            </a:r>
          </a:p>
          <a:p>
            <a:pPr lvl="3"/>
            <a:r>
              <a:rPr lang="fi-FI" dirty="0" err="1"/>
              <a:t>Something</a:t>
            </a:r>
            <a:r>
              <a:rPr lang="fi-FI" dirty="0"/>
              <a:t> </a:t>
            </a:r>
            <a:r>
              <a:rPr lang="fi-FI" dirty="0" err="1"/>
              <a:t>else</a:t>
            </a:r>
            <a:r>
              <a:rPr lang="fi-FI" dirty="0"/>
              <a:t> </a:t>
            </a:r>
            <a:r>
              <a:rPr lang="fi-FI" dirty="0" err="1"/>
              <a:t>goes</a:t>
            </a:r>
            <a:r>
              <a:rPr lang="fi-FI" dirty="0"/>
              <a:t>. Here.</a:t>
            </a:r>
          </a:p>
          <a:p>
            <a:pPr lvl="4"/>
            <a:r>
              <a:rPr lang="fi-FI" dirty="0" err="1"/>
              <a:t>Something</a:t>
            </a:r>
            <a:r>
              <a:rPr lang="fi-FI" dirty="0"/>
              <a:t> </a:t>
            </a:r>
            <a:r>
              <a:rPr lang="fi-FI" dirty="0" err="1"/>
              <a:t>here</a:t>
            </a:r>
            <a:r>
              <a:rPr lang="fi-FI" dirty="0"/>
              <a:t>.</a:t>
            </a:r>
          </a:p>
        </p:txBody>
      </p:sp>
      <p:pic>
        <p:nvPicPr>
          <p:cNvPr id="6" name="Picture 5" descr="Macintosh HD:Users:teikko:Dropbox:Ville Teikko:firstbeat_logo_2013_material:print:general:eps:firstbeat_logo_2013_cmyk_coatedfogra27.eps"/>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0876547" y="6427925"/>
            <a:ext cx="1041101" cy="252057"/>
          </a:xfrm>
          <a:prstGeom prst="rect">
            <a:avLst/>
          </a:prstGeom>
          <a:noFill/>
          <a:ln>
            <a:noFill/>
          </a:ln>
        </p:spPr>
      </p:pic>
    </p:spTree>
    <p:extLst>
      <p:ext uri="{BB962C8B-B14F-4D97-AF65-F5344CB8AC3E}">
        <p14:creationId xmlns:p14="http://schemas.microsoft.com/office/powerpoint/2010/main" val="425659752"/>
      </p:ext>
    </p:extLst>
  </p:cSld>
  <p:clrMap bg1="lt1" tx1="dk1" bg2="lt2" tx2="dk2" accent1="accent1" accent2="accent2" accent3="accent3" accent4="accent4" accent5="accent5" accent6="accent6" hlink="hlink" folHlink="folHlink"/>
  <p:sldLayoutIdLst>
    <p:sldLayoutId id="2147483689" r:id="rId1"/>
    <p:sldLayoutId id="2147483725" r:id="rId2"/>
    <p:sldLayoutId id="2147483729" r:id="rId3"/>
    <p:sldLayoutId id="2147483690" r:id="rId4"/>
    <p:sldLayoutId id="2147483731" r:id="rId5"/>
    <p:sldLayoutId id="2147483664" r:id="rId6"/>
    <p:sldLayoutId id="2147483670" r:id="rId7"/>
    <p:sldLayoutId id="2147483722" r:id="rId8"/>
    <p:sldLayoutId id="2147483713" r:id="rId9"/>
    <p:sldLayoutId id="2147483717" r:id="rId10"/>
    <p:sldLayoutId id="2147483718" r:id="rId11"/>
    <p:sldLayoutId id="2147483719" r:id="rId12"/>
    <p:sldLayoutId id="2147483724" r:id="rId13"/>
    <p:sldLayoutId id="2147483671" r:id="rId14"/>
    <p:sldLayoutId id="2147483687" r:id="rId15"/>
    <p:sldLayoutId id="2147483774" r:id="rId16"/>
  </p:sldLayoutIdLst>
  <p:hf hdr="0" ftr="0"/>
  <p:txStyles>
    <p:titleStyle>
      <a:lvl1pPr algn="l" defTabSz="914400" rtl="0" eaLnBrk="1" latinLnBrk="0" hangingPunct="1">
        <a:lnSpc>
          <a:spcPct val="90000"/>
        </a:lnSpc>
        <a:spcBef>
          <a:spcPct val="0"/>
        </a:spcBef>
        <a:buNone/>
        <a:defRPr sz="4400" b="0" i="0" kern="1200" baseline="0">
          <a:solidFill>
            <a:schemeClr val="tx1"/>
          </a:solidFill>
          <a:latin typeface="+mj-lt"/>
          <a:ea typeface="Calibri Light" charset="0"/>
          <a:cs typeface="Calibri Light" charset="0"/>
        </a:defRPr>
      </a:lvl1pPr>
    </p:titleStyle>
    <p:bodyStyle>
      <a:lvl1pPr marL="0" indent="0" algn="l" defTabSz="914400" rtl="0" eaLnBrk="1" latinLnBrk="0" hangingPunct="1">
        <a:lnSpc>
          <a:spcPct val="100000"/>
        </a:lnSpc>
        <a:spcBef>
          <a:spcPts val="1000"/>
        </a:spcBef>
        <a:spcAft>
          <a:spcPts val="1200"/>
        </a:spcAft>
        <a:buFont typeface="Arial"/>
        <a:buNone/>
        <a:defRPr sz="2200" b="0" i="0" kern="1200" baseline="0">
          <a:solidFill>
            <a:schemeClr val="tx1"/>
          </a:solidFill>
          <a:latin typeface="Calibri Light" charset="0"/>
          <a:ea typeface="Calibri Light" charset="0"/>
          <a:cs typeface="Calibri Light" charset="0"/>
        </a:defRPr>
      </a:lvl1pPr>
      <a:lvl2pPr marL="350838" indent="-342900" algn="l" defTabSz="914400" rtl="0" eaLnBrk="1" latinLnBrk="0" hangingPunct="1">
        <a:lnSpc>
          <a:spcPct val="110000"/>
        </a:lnSpc>
        <a:spcBef>
          <a:spcPts val="500"/>
        </a:spcBef>
        <a:spcAft>
          <a:spcPts val="1200"/>
        </a:spcAft>
        <a:buClr>
          <a:schemeClr val="tx2"/>
        </a:buClr>
        <a:buFont typeface="Courier New" charset="0"/>
        <a:buChar char="o"/>
        <a:tabLst/>
        <a:defRPr sz="2200" b="0" i="0" kern="1200">
          <a:solidFill>
            <a:schemeClr val="tx1"/>
          </a:solidFill>
          <a:latin typeface="Calibri Light" charset="0"/>
          <a:ea typeface="Calibri Light" charset="0"/>
          <a:cs typeface="Calibri Light" charset="0"/>
        </a:defRPr>
      </a:lvl2pPr>
      <a:lvl3pPr marL="622300" marR="0" indent="-263525" algn="l" defTabSz="914400" rtl="0" eaLnBrk="1" fontAlgn="auto" latinLnBrk="0" hangingPunct="1">
        <a:lnSpc>
          <a:spcPct val="110000"/>
        </a:lnSpc>
        <a:spcBef>
          <a:spcPts val="300"/>
        </a:spcBef>
        <a:spcAft>
          <a:spcPts val="500"/>
        </a:spcAft>
        <a:buClr>
          <a:schemeClr val="tx2"/>
        </a:buClr>
        <a:buSzPct val="100000"/>
        <a:buFont typeface="Arial" charset="0"/>
        <a:buChar char="•"/>
        <a:tabLst/>
        <a:defRPr sz="1900" b="0" i="0" kern="1200" baseline="0">
          <a:solidFill>
            <a:schemeClr val="tx1"/>
          </a:solidFill>
          <a:latin typeface="Calibri Light" charset="0"/>
          <a:ea typeface="Calibri Light" charset="0"/>
          <a:cs typeface="Calibri Light" charset="0"/>
        </a:defRPr>
      </a:lvl3pPr>
      <a:lvl4pPr marL="898525" indent="-276225" algn="l" defTabSz="914400" rtl="0" eaLnBrk="1" latinLnBrk="0" hangingPunct="1">
        <a:lnSpc>
          <a:spcPct val="110000"/>
        </a:lnSpc>
        <a:spcBef>
          <a:spcPts val="0"/>
        </a:spcBef>
        <a:spcAft>
          <a:spcPts val="500"/>
        </a:spcAft>
        <a:buClr>
          <a:schemeClr val="tx2"/>
        </a:buClr>
        <a:buSzPct val="100000"/>
        <a:buFont typeface="Arial" charset="0"/>
        <a:buChar char="•"/>
        <a:tabLst/>
        <a:defRPr sz="1400" b="0" i="0" kern="1200" baseline="0">
          <a:solidFill>
            <a:schemeClr val="tx1"/>
          </a:solidFill>
          <a:latin typeface="Calibri Light" charset="0"/>
          <a:ea typeface="Calibri Light" charset="0"/>
          <a:cs typeface="Calibri Light" charset="0"/>
        </a:defRPr>
      </a:lvl4pPr>
      <a:lvl5pPr marL="1112838" indent="-214313" algn="l" defTabSz="914400" rtl="0" eaLnBrk="1" latinLnBrk="0" hangingPunct="1">
        <a:lnSpc>
          <a:spcPct val="110000"/>
        </a:lnSpc>
        <a:spcBef>
          <a:spcPts val="0"/>
        </a:spcBef>
        <a:spcAft>
          <a:spcPts val="300"/>
        </a:spcAft>
        <a:buClr>
          <a:schemeClr val="tx2"/>
        </a:buClr>
        <a:buFont typeface="Arial"/>
        <a:buChar char="•"/>
        <a:tabLst/>
        <a:defRPr sz="1200" b="0" i="0" kern="1200" baseline="0">
          <a:solidFill>
            <a:schemeClr val="tx1"/>
          </a:solidFill>
          <a:latin typeface="Calibri Light" charset="0"/>
          <a:ea typeface="Calibri Light" charset="0"/>
          <a:cs typeface="Calibri Light" charset="0"/>
        </a:defRPr>
      </a:lvl5pPr>
      <a:lvl6pPr marL="758825" indent="-176213" algn="l" defTabSz="914400" rtl="0" eaLnBrk="1" latinLnBrk="0" hangingPunct="1">
        <a:lnSpc>
          <a:spcPct val="90000"/>
        </a:lnSpc>
        <a:spcBef>
          <a:spcPts val="500"/>
        </a:spcBef>
        <a:buFont typeface="Arial"/>
        <a:buChar char="•"/>
        <a:tabLst/>
        <a:defRPr sz="1100" b="0" i="0" kern="1200">
          <a:solidFill>
            <a:schemeClr val="tx1"/>
          </a:solidFill>
          <a:latin typeface="Calibri Light" charset="0"/>
          <a:ea typeface="Calibri Light" charset="0"/>
          <a:cs typeface="Calibri Light"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err="1"/>
              <a:t>Heartbeat</a:t>
            </a:r>
            <a:r>
              <a:rPr lang="fi-FI" dirty="0"/>
              <a:t> Analytics</a:t>
            </a:r>
            <a:endParaRPr lang="en-US" dirty="0"/>
          </a:p>
        </p:txBody>
      </p:sp>
      <p:sp>
        <p:nvSpPr>
          <p:cNvPr id="3" name="Text Placeholder 2"/>
          <p:cNvSpPr>
            <a:spLocks noGrp="1"/>
          </p:cNvSpPr>
          <p:nvPr>
            <p:ph type="body" idx="1"/>
          </p:nvPr>
        </p:nvSpPr>
        <p:spPr>
          <a:xfrm>
            <a:off x="838200" y="1825625"/>
            <a:ext cx="10515600" cy="4276600"/>
          </a:xfrm>
          <a:prstGeom prst="rect">
            <a:avLst/>
          </a:prstGeom>
        </p:spPr>
        <p:txBody>
          <a:bodyPr vert="horz" lIns="91440" tIns="45720" rIns="91440" bIns="45720" rtlCol="0">
            <a:normAutofit/>
          </a:bodyPr>
          <a:lstStyle/>
          <a:p>
            <a:pPr lvl="0"/>
            <a:r>
              <a:rPr lang="fi-FI" dirty="0" err="1"/>
              <a:t>This</a:t>
            </a:r>
            <a:r>
              <a:rPr lang="fi-FI" dirty="0"/>
              <a:t> is </a:t>
            </a:r>
            <a:r>
              <a:rPr lang="fi-FI" dirty="0" err="1"/>
              <a:t>text</a:t>
            </a:r>
            <a:r>
              <a:rPr lang="fi-FI" dirty="0"/>
              <a:t> </a:t>
            </a:r>
            <a:r>
              <a:rPr lang="fi-FI" dirty="0" err="1"/>
              <a:t>style</a:t>
            </a:r>
            <a:r>
              <a:rPr lang="fi-FI" dirty="0"/>
              <a:t> for </a:t>
            </a:r>
            <a:r>
              <a:rPr lang="fi-FI" dirty="0" err="1"/>
              <a:t>bigger</a:t>
            </a:r>
            <a:r>
              <a:rPr lang="fi-FI" dirty="0"/>
              <a:t> </a:t>
            </a:r>
            <a:r>
              <a:rPr lang="fi-FI" dirty="0" err="1"/>
              <a:t>text</a:t>
            </a:r>
            <a:r>
              <a:rPr lang="fi-FI" dirty="0"/>
              <a:t>. </a:t>
            </a:r>
            <a:r>
              <a:rPr lang="fi-FI" dirty="0" err="1"/>
              <a:t>Bacon</a:t>
            </a:r>
            <a:r>
              <a:rPr lang="fi-FI" dirty="0"/>
              <a:t> </a:t>
            </a:r>
            <a:r>
              <a:rPr lang="fi-FI" dirty="0" err="1"/>
              <a:t>ipsum</a:t>
            </a:r>
            <a:r>
              <a:rPr lang="fi-FI" dirty="0"/>
              <a:t> </a:t>
            </a:r>
            <a:r>
              <a:rPr lang="fi-FI" dirty="0" err="1"/>
              <a:t>dolor</a:t>
            </a:r>
            <a:r>
              <a:rPr lang="fi-FI" dirty="0"/>
              <a:t> </a:t>
            </a:r>
            <a:r>
              <a:rPr lang="fi-FI" dirty="0" err="1"/>
              <a:t>amet</a:t>
            </a:r>
            <a:r>
              <a:rPr lang="fi-FI" dirty="0"/>
              <a:t> </a:t>
            </a:r>
            <a:r>
              <a:rPr lang="fi-FI" dirty="0" err="1"/>
              <a:t>corned</a:t>
            </a:r>
            <a:r>
              <a:rPr lang="fi-FI" dirty="0"/>
              <a:t> </a:t>
            </a:r>
            <a:r>
              <a:rPr lang="fi-FI" dirty="0" err="1"/>
              <a:t>beef</a:t>
            </a:r>
            <a:r>
              <a:rPr lang="fi-FI" dirty="0"/>
              <a:t> </a:t>
            </a:r>
            <a:r>
              <a:rPr lang="fi-FI" dirty="0" err="1"/>
              <a:t>turducken</a:t>
            </a:r>
            <a:r>
              <a:rPr lang="fi-FI" dirty="0"/>
              <a:t> </a:t>
            </a:r>
            <a:r>
              <a:rPr lang="fi-FI" dirty="0" err="1"/>
              <a:t>pastrami</a:t>
            </a:r>
            <a:r>
              <a:rPr lang="fi-FI" dirty="0"/>
              <a:t>, salami </a:t>
            </a:r>
            <a:r>
              <a:rPr lang="fi-FI" dirty="0" err="1"/>
              <a:t>ball</a:t>
            </a:r>
            <a:r>
              <a:rPr lang="fi-FI" dirty="0"/>
              <a:t> tip </a:t>
            </a:r>
            <a:r>
              <a:rPr lang="fi-FI" dirty="0" err="1"/>
              <a:t>brisket</a:t>
            </a:r>
            <a:r>
              <a:rPr lang="fi-FI" dirty="0"/>
              <a:t> </a:t>
            </a:r>
            <a:r>
              <a:rPr lang="fi-FI" dirty="0" err="1"/>
              <a:t>boudin</a:t>
            </a:r>
            <a:r>
              <a:rPr lang="fi-FI" dirty="0"/>
              <a:t>.</a:t>
            </a:r>
          </a:p>
          <a:p>
            <a:pPr lvl="1"/>
            <a:r>
              <a:rPr lang="fi-FI" dirty="0"/>
              <a:t>One </a:t>
            </a:r>
            <a:r>
              <a:rPr lang="fi-FI" dirty="0" err="1"/>
              <a:t>indentation</a:t>
            </a:r>
            <a:r>
              <a:rPr lang="fi-FI" dirty="0"/>
              <a:t> </a:t>
            </a:r>
            <a:r>
              <a:rPr lang="fi-FI" dirty="0" err="1"/>
              <a:t>gives</a:t>
            </a:r>
            <a:r>
              <a:rPr lang="fi-FI" dirty="0"/>
              <a:t> </a:t>
            </a:r>
            <a:r>
              <a:rPr lang="fi-FI" dirty="0" err="1"/>
              <a:t>you</a:t>
            </a:r>
            <a:r>
              <a:rPr lang="fi-FI" dirty="0"/>
              <a:t> </a:t>
            </a:r>
            <a:r>
              <a:rPr lang="fi-FI" dirty="0" err="1"/>
              <a:t>smaller</a:t>
            </a:r>
            <a:r>
              <a:rPr lang="fi-FI" dirty="0"/>
              <a:t> </a:t>
            </a:r>
            <a:r>
              <a:rPr lang="fi-FI" dirty="0" err="1"/>
              <a:t>text</a:t>
            </a:r>
            <a:r>
              <a:rPr lang="fi-FI" dirty="0"/>
              <a:t>.</a:t>
            </a:r>
          </a:p>
          <a:p>
            <a:pPr lvl="2"/>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 </a:t>
            </a:r>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a:t>
            </a:r>
          </a:p>
          <a:p>
            <a:pPr lvl="2"/>
            <a:r>
              <a:rPr lang="fi-FI" dirty="0" err="1"/>
              <a:t>Something</a:t>
            </a:r>
            <a:r>
              <a:rPr lang="fi-FI" dirty="0"/>
              <a:t> </a:t>
            </a:r>
            <a:r>
              <a:rPr lang="fi-FI" dirty="0" err="1"/>
              <a:t>else</a:t>
            </a:r>
            <a:r>
              <a:rPr lang="fi-FI" dirty="0"/>
              <a:t> </a:t>
            </a:r>
            <a:r>
              <a:rPr lang="fi-FI" dirty="0" err="1"/>
              <a:t>goes</a:t>
            </a:r>
            <a:r>
              <a:rPr lang="fi-FI" dirty="0"/>
              <a:t>. Here.</a:t>
            </a:r>
          </a:p>
          <a:p>
            <a:pPr lvl="3"/>
            <a:r>
              <a:rPr lang="fi-FI" dirty="0" err="1"/>
              <a:t>Fourth</a:t>
            </a:r>
            <a:r>
              <a:rPr lang="fi-FI" dirty="0"/>
              <a:t> </a:t>
            </a:r>
            <a:r>
              <a:rPr lang="fi-FI" dirty="0" err="1"/>
              <a:t>level</a:t>
            </a:r>
            <a:r>
              <a:rPr lang="fi-FI" dirty="0"/>
              <a:t>. </a:t>
            </a:r>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a:t>
            </a:r>
          </a:p>
          <a:p>
            <a:pPr lvl="4"/>
            <a:r>
              <a:rPr lang="fi-FI" dirty="0" err="1"/>
              <a:t>Fifth</a:t>
            </a:r>
            <a:r>
              <a:rPr lang="fi-FI" dirty="0"/>
              <a:t> </a:t>
            </a:r>
            <a:r>
              <a:rPr lang="fi-FI" dirty="0" err="1"/>
              <a:t>level</a:t>
            </a:r>
            <a:r>
              <a:rPr lang="fi-FI" dirty="0"/>
              <a:t>. </a:t>
            </a:r>
            <a:r>
              <a:rPr lang="fi-FI" dirty="0" err="1"/>
              <a:t>This</a:t>
            </a:r>
            <a:r>
              <a:rPr lang="fi-FI" dirty="0"/>
              <a:t> is </a:t>
            </a:r>
            <a:r>
              <a:rPr lang="fi-FI" dirty="0" err="1"/>
              <a:t>really</a:t>
            </a:r>
            <a:r>
              <a:rPr lang="fi-FI" dirty="0"/>
              <a:t> </a:t>
            </a:r>
            <a:r>
              <a:rPr lang="fi-FI" dirty="0" err="1"/>
              <a:t>smaller</a:t>
            </a:r>
            <a:r>
              <a:rPr lang="fi-FI" dirty="0"/>
              <a:t>.</a:t>
            </a:r>
          </a:p>
          <a:p>
            <a:pPr lvl="5"/>
            <a:r>
              <a:rPr lang="fi-FI" dirty="0" err="1"/>
              <a:t>Something</a:t>
            </a:r>
            <a:r>
              <a:rPr lang="fi-FI" dirty="0"/>
              <a:t> </a:t>
            </a:r>
            <a:r>
              <a:rPr lang="fi-FI" dirty="0" err="1"/>
              <a:t>goes</a:t>
            </a:r>
            <a:r>
              <a:rPr lang="fi-FI" dirty="0"/>
              <a:t> </a:t>
            </a:r>
            <a:r>
              <a:rPr lang="fi-FI" dirty="0" err="1"/>
              <a:t>like</a:t>
            </a:r>
            <a:r>
              <a:rPr lang="fi-FI" dirty="0"/>
              <a:t> </a:t>
            </a:r>
            <a:r>
              <a:rPr lang="fi-FI" dirty="0" err="1"/>
              <a:t>this</a:t>
            </a:r>
            <a:r>
              <a:rPr lang="fi-FI" dirty="0"/>
              <a:t>.</a:t>
            </a:r>
            <a:endParaRPr lang="en-US" dirty="0"/>
          </a:p>
        </p:txBody>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875600" y="6429600"/>
            <a:ext cx="1041083" cy="248399"/>
          </a:xfrm>
          <a:prstGeom prst="rect">
            <a:avLst/>
          </a:prstGeom>
        </p:spPr>
      </p:pic>
    </p:spTree>
    <p:extLst>
      <p:ext uri="{BB962C8B-B14F-4D97-AF65-F5344CB8AC3E}">
        <p14:creationId xmlns:p14="http://schemas.microsoft.com/office/powerpoint/2010/main" val="1672379782"/>
      </p:ext>
    </p:extLst>
  </p:cSld>
  <p:clrMap bg1="dk1" tx1="lt1" bg2="dk2" tx2="lt2" accent1="accent1" accent2="accent2" accent3="accent3" accent4="accent4" accent5="accent5" accent6="accent6" hlink="hlink" folHlink="folHlink"/>
  <p:sldLayoutIdLst>
    <p:sldLayoutId id="2147483732" r:id="rId1"/>
    <p:sldLayoutId id="2147483720" r:id="rId2"/>
    <p:sldLayoutId id="2147483726" r:id="rId3"/>
    <p:sldLayoutId id="2147483730" r:id="rId4"/>
    <p:sldLayoutId id="2147483728" r:id="rId5"/>
    <p:sldLayoutId id="2147483727" r:id="rId6"/>
    <p:sldLayoutId id="2147483714" r:id="rId7"/>
    <p:sldLayoutId id="2147483715" r:id="rId8"/>
    <p:sldLayoutId id="2147483681" r:id="rId9"/>
    <p:sldLayoutId id="2147483682" r:id="rId10"/>
    <p:sldLayoutId id="2147483688" r:id="rId11"/>
    <p:sldLayoutId id="2147483733" r:id="rId12"/>
  </p:sldLayoutIdLst>
  <p:hf hdr="0" ftr="0"/>
  <p:txStyles>
    <p:titleStyle>
      <a:lvl1pPr algn="l" defTabSz="914400" rtl="0" eaLnBrk="1" latinLnBrk="0" hangingPunct="1">
        <a:lnSpc>
          <a:spcPct val="90000"/>
        </a:lnSpc>
        <a:spcBef>
          <a:spcPct val="0"/>
        </a:spcBef>
        <a:buNone/>
        <a:defRPr sz="4400" b="1" i="0" kern="1200" baseline="0">
          <a:solidFill>
            <a:schemeClr val="tx1"/>
          </a:solidFill>
          <a:latin typeface="+mj-lt"/>
          <a:ea typeface="Calibri Light" charset="0"/>
          <a:cs typeface="Calibri Light" charset="0"/>
        </a:defRPr>
      </a:lvl1pPr>
    </p:titleStyle>
    <p:bodyStyle>
      <a:lvl1pPr marL="0" indent="0" algn="l" defTabSz="914400" rtl="0" eaLnBrk="1" latinLnBrk="0" hangingPunct="1">
        <a:lnSpc>
          <a:spcPct val="110000"/>
        </a:lnSpc>
        <a:spcBef>
          <a:spcPts val="1000"/>
        </a:spcBef>
        <a:spcAft>
          <a:spcPts val="1200"/>
        </a:spcAft>
        <a:buFont typeface="Arial"/>
        <a:buNone/>
        <a:defRPr sz="2400" b="0" i="0" kern="1200" baseline="0">
          <a:solidFill>
            <a:schemeClr val="tx1"/>
          </a:solidFill>
          <a:latin typeface="Calibri Light" charset="0"/>
          <a:ea typeface="Calibri Light" charset="0"/>
          <a:cs typeface="Calibri Light" charset="0"/>
        </a:defRPr>
      </a:lvl1pPr>
      <a:lvl2pPr marL="7938" indent="0" algn="l" defTabSz="914400" rtl="0" eaLnBrk="1" latinLnBrk="0" hangingPunct="1">
        <a:lnSpc>
          <a:spcPct val="110000"/>
        </a:lnSpc>
        <a:spcBef>
          <a:spcPts val="500"/>
        </a:spcBef>
        <a:spcAft>
          <a:spcPts val="1200"/>
        </a:spcAft>
        <a:buFont typeface="Arial"/>
        <a:buNone/>
        <a:tabLst/>
        <a:defRPr sz="2000" b="0" i="0" kern="1200">
          <a:solidFill>
            <a:schemeClr val="tx1"/>
          </a:solidFill>
          <a:latin typeface="Calibri Light" charset="0"/>
          <a:ea typeface="Calibri Light" charset="0"/>
          <a:cs typeface="Calibri Light" charset="0"/>
        </a:defRPr>
      </a:lvl2pPr>
      <a:lvl3pPr marL="360363" indent="-352425" algn="l" defTabSz="914400" rtl="0" eaLnBrk="1" latinLnBrk="0" hangingPunct="1">
        <a:lnSpc>
          <a:spcPct val="110000"/>
        </a:lnSpc>
        <a:spcBef>
          <a:spcPts val="300"/>
        </a:spcBef>
        <a:spcAft>
          <a:spcPts val="500"/>
        </a:spcAft>
        <a:buClr>
          <a:schemeClr val="tx2"/>
        </a:buClr>
        <a:buSzPct val="100000"/>
        <a:buFont typeface="Courier New" charset="0"/>
        <a:buChar char="o"/>
        <a:tabLst/>
        <a:defRPr sz="1700" b="0" i="0" kern="1200" baseline="0">
          <a:solidFill>
            <a:schemeClr val="tx1"/>
          </a:solidFill>
          <a:latin typeface="Calibri Light" charset="0"/>
          <a:ea typeface="Calibri Light" charset="0"/>
          <a:cs typeface="Calibri Light" charset="0"/>
        </a:defRPr>
      </a:lvl3pPr>
      <a:lvl4pPr marL="331788" indent="-285750" algn="l" defTabSz="914400" rtl="0" eaLnBrk="1" latinLnBrk="0" hangingPunct="1">
        <a:lnSpc>
          <a:spcPct val="110000"/>
        </a:lnSpc>
        <a:spcBef>
          <a:spcPts val="0"/>
        </a:spcBef>
        <a:spcAft>
          <a:spcPts val="500"/>
        </a:spcAft>
        <a:buClr>
          <a:schemeClr val="tx2"/>
        </a:buClr>
        <a:buSzPct val="100000"/>
        <a:buFont typeface="Courier New" charset="0"/>
        <a:buChar char="o"/>
        <a:tabLst/>
        <a:defRPr sz="1400" b="0" i="0" kern="1200">
          <a:solidFill>
            <a:schemeClr val="tx1"/>
          </a:solidFill>
          <a:latin typeface="Calibri Light" charset="0"/>
          <a:ea typeface="Calibri Light" charset="0"/>
          <a:cs typeface="Calibri Light" charset="0"/>
        </a:defRPr>
      </a:lvl4pPr>
      <a:lvl5pPr marL="582613" indent="-222250" algn="l" defTabSz="914400" rtl="0" eaLnBrk="1" latinLnBrk="0" hangingPunct="1">
        <a:lnSpc>
          <a:spcPct val="110000"/>
        </a:lnSpc>
        <a:spcBef>
          <a:spcPts val="0"/>
        </a:spcBef>
        <a:spcAft>
          <a:spcPts val="300"/>
        </a:spcAft>
        <a:buClr>
          <a:schemeClr val="tx2"/>
        </a:buClr>
        <a:buFont typeface="Arial"/>
        <a:buChar char="•"/>
        <a:tabLst/>
        <a:defRPr sz="1200" b="0" i="0" kern="1200" baseline="0">
          <a:solidFill>
            <a:schemeClr val="tx1"/>
          </a:solidFill>
          <a:latin typeface="Calibri Light" charset="0"/>
          <a:ea typeface="Calibri Light" charset="0"/>
          <a:cs typeface="Calibri Light" charset="0"/>
        </a:defRPr>
      </a:lvl5pPr>
      <a:lvl6pPr marL="758825" indent="-176213" algn="l" defTabSz="914400" rtl="0" eaLnBrk="1" latinLnBrk="0" hangingPunct="1">
        <a:lnSpc>
          <a:spcPct val="90000"/>
        </a:lnSpc>
        <a:spcBef>
          <a:spcPts val="500"/>
        </a:spcBef>
        <a:buFont typeface="Arial"/>
        <a:buChar char="•"/>
        <a:tabLst/>
        <a:defRPr sz="1100" b="0" i="0" kern="1200">
          <a:solidFill>
            <a:schemeClr val="tx1"/>
          </a:solidFill>
          <a:latin typeface="Calibri Light" charset="0"/>
          <a:ea typeface="Calibri Light" charset="0"/>
          <a:cs typeface="Calibri Light"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C2042-327E-4969-9A43-315DDF3EC746}"/>
              </a:ext>
            </a:extLst>
          </p:cNvPr>
          <p:cNvSpPr>
            <a:spLocks noGrp="1"/>
          </p:cNvSpPr>
          <p:nvPr>
            <p:ph type="title"/>
          </p:nvPr>
        </p:nvSpPr>
        <p:spPr>
          <a:xfrm>
            <a:off x="654050" y="653788"/>
            <a:ext cx="10373488" cy="682625"/>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2C0D48B-1FA7-4DA1-B670-088FA6279A44}"/>
              </a:ext>
            </a:extLst>
          </p:cNvPr>
          <p:cNvSpPr>
            <a:spLocks noGrp="1"/>
          </p:cNvSpPr>
          <p:nvPr>
            <p:ph type="body" idx="1"/>
          </p:nvPr>
        </p:nvSpPr>
        <p:spPr>
          <a:xfrm>
            <a:off x="654050" y="1609200"/>
            <a:ext cx="8640000" cy="3639600"/>
          </a:xfrm>
          <a:prstGeom prst="rect">
            <a:avLst/>
          </a:prstGeom>
        </p:spPr>
        <p:txBody>
          <a:bodyPr vert="horz" lIns="0" tIns="0" rIns="0" bIns="0" rtlCol="0" anchor="ctr"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BE35151-6106-4DB0-9464-A831BF1B8ED0}"/>
              </a:ext>
            </a:extLst>
          </p:cNvPr>
          <p:cNvSpPr>
            <a:spLocks noGrp="1"/>
          </p:cNvSpPr>
          <p:nvPr>
            <p:ph type="dt" sz="half" idx="2"/>
          </p:nvPr>
        </p:nvSpPr>
        <p:spPr>
          <a:xfrm>
            <a:off x="219075" y="6477000"/>
            <a:ext cx="1800225" cy="244475"/>
          </a:xfrm>
          <a:prstGeom prst="rect">
            <a:avLst/>
          </a:prstGeom>
        </p:spPr>
        <p:txBody>
          <a:bodyPr vert="horz" lIns="0" tIns="0" rIns="0" bIns="0" rtlCol="0" anchor="ctr">
            <a:noAutofit/>
          </a:bodyPr>
          <a:lstStyle>
            <a:lvl1pPr algn="l">
              <a:defRPr sz="900">
                <a:solidFill>
                  <a:schemeClr val="tx1"/>
                </a:solidFill>
              </a:defRPr>
            </a:lvl1pPr>
          </a:lstStyle>
          <a:p>
            <a:fld id="{960467B3-6157-4137-B0EC-3E15E6154CE0}" type="datetime1">
              <a:rPr lang="fi-FI" smtClean="0"/>
              <a:t>19.6.2019</a:t>
            </a:fld>
            <a:endParaRPr lang="en-GB"/>
          </a:p>
        </p:txBody>
      </p:sp>
      <p:sp>
        <p:nvSpPr>
          <p:cNvPr id="5" name="Footer Placeholder 4">
            <a:extLst>
              <a:ext uri="{FF2B5EF4-FFF2-40B4-BE49-F238E27FC236}">
                <a16:creationId xmlns:a16="http://schemas.microsoft.com/office/drawing/2014/main" id="{C87874CF-2B63-4663-BBDB-4316641945AF}"/>
              </a:ext>
            </a:extLst>
          </p:cNvPr>
          <p:cNvSpPr>
            <a:spLocks noGrp="1"/>
          </p:cNvSpPr>
          <p:nvPr>
            <p:ph type="ftr" sz="quarter" idx="3"/>
          </p:nvPr>
        </p:nvSpPr>
        <p:spPr>
          <a:xfrm>
            <a:off x="4038600" y="6477000"/>
            <a:ext cx="4114800" cy="244475"/>
          </a:xfrm>
          <a:prstGeom prst="rect">
            <a:avLst/>
          </a:prstGeom>
        </p:spPr>
        <p:txBody>
          <a:bodyPr vert="horz" lIns="0" tIns="0" rIns="0" bIns="0" rtlCol="0" anchor="ctr">
            <a:noAutofit/>
          </a:bodyPr>
          <a:lstStyle>
            <a:lvl1pPr algn="ct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9528C9D7-E4C5-4B1C-A259-26132DA5BDBB}"/>
              </a:ext>
            </a:extLst>
          </p:cNvPr>
          <p:cNvSpPr>
            <a:spLocks noGrp="1"/>
          </p:cNvSpPr>
          <p:nvPr>
            <p:ph type="sldNum" sz="quarter" idx="4"/>
          </p:nvPr>
        </p:nvSpPr>
        <p:spPr>
          <a:xfrm>
            <a:off x="11344275" y="152400"/>
            <a:ext cx="628650" cy="244475"/>
          </a:xfrm>
          <a:prstGeom prst="rect">
            <a:avLst/>
          </a:prstGeom>
        </p:spPr>
        <p:txBody>
          <a:bodyPr vert="horz" lIns="0" tIns="0" rIns="0" bIns="0" rtlCol="0" anchor="ctr">
            <a:noAutofit/>
          </a:bodyPr>
          <a:lstStyle>
            <a:lvl1pPr algn="r">
              <a:defRPr sz="900">
                <a:solidFill>
                  <a:schemeClr val="tx1"/>
                </a:solidFill>
              </a:defRPr>
            </a:lvl1pPr>
          </a:lstStyle>
          <a:p>
            <a:fld id="{9EB19F1D-2A8F-4A4B-9DCE-6842248F8C29}" type="slidenum">
              <a:rPr lang="en-GB" smtClean="0"/>
              <a:pPr/>
              <a:t>‹#›</a:t>
            </a:fld>
            <a:endParaRPr lang="en-GB"/>
          </a:p>
        </p:txBody>
      </p:sp>
      <p:pic>
        <p:nvPicPr>
          <p:cNvPr id="10" name="Picture 9">
            <a:extLst>
              <a:ext uri="{FF2B5EF4-FFF2-40B4-BE49-F238E27FC236}">
                <a16:creationId xmlns:a16="http://schemas.microsoft.com/office/drawing/2014/main" id="{08981935-8D4D-446C-9894-0D0A9600AF42}"/>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0896093" y="6441281"/>
            <a:ext cx="1073024" cy="254603"/>
          </a:xfrm>
          <a:prstGeom prst="rect">
            <a:avLst/>
          </a:prstGeom>
        </p:spPr>
      </p:pic>
      <p:pic>
        <p:nvPicPr>
          <p:cNvPr id="8" name="Picture 7">
            <a:extLst>
              <a:ext uri="{FF2B5EF4-FFF2-40B4-BE49-F238E27FC236}">
                <a16:creationId xmlns:a16="http://schemas.microsoft.com/office/drawing/2014/main" id="{84ED408A-EBBE-9747-9D50-F7FBC905808E}"/>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0896093" y="6441281"/>
            <a:ext cx="1073024" cy="254603"/>
          </a:xfrm>
          <a:prstGeom prst="rect">
            <a:avLst/>
          </a:prstGeom>
        </p:spPr>
      </p:pic>
    </p:spTree>
    <p:extLst>
      <p:ext uri="{BB962C8B-B14F-4D97-AF65-F5344CB8AC3E}">
        <p14:creationId xmlns:p14="http://schemas.microsoft.com/office/powerpoint/2010/main" val="31877795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Lst>
  <p:hf hdr="0" ftr="0"/>
  <p:txStyles>
    <p:titleStyle>
      <a:lvl1pPr algn="l" defTabSz="914400" rtl="0" eaLnBrk="1" latinLnBrk="0" hangingPunct="1">
        <a:lnSpc>
          <a:spcPct val="90000"/>
        </a:lnSpc>
        <a:spcBef>
          <a:spcPct val="0"/>
        </a:spcBef>
        <a:buNone/>
        <a:defRPr sz="3500" kern="1200" cap="all" spc="-100" baseline="0">
          <a:solidFill>
            <a:schemeClr val="tx2"/>
          </a:solidFill>
          <a:latin typeface="+mj-lt"/>
          <a:ea typeface="+mj-ea"/>
          <a:cs typeface="+mj-cs"/>
        </a:defRPr>
      </a:lvl1pPr>
    </p:titleStyle>
    <p:bodyStyle>
      <a:lvl1pPr marL="180975" indent="-180975" algn="l" defTabSz="914400" rtl="0" eaLnBrk="1" latinLnBrk="0" hangingPunct="1">
        <a:lnSpc>
          <a:spcPct val="90000"/>
        </a:lnSpc>
        <a:spcBef>
          <a:spcPts val="1000"/>
        </a:spcBef>
        <a:buSzPct val="75000"/>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3.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33.xml"/><Relationship Id="rId5" Type="http://schemas.openxmlformats.org/officeDocument/2006/relationships/image" Target="../media/image18.emf"/><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3.xml"/><Relationship Id="rId1" Type="http://schemas.openxmlformats.org/officeDocument/2006/relationships/video" Target="https://www.youtube.com/embed/CvzFJ_49yb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3.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0FBC50-754F-4E65-9237-59553BE95810}"/>
              </a:ext>
            </a:extLst>
          </p:cNvPr>
          <p:cNvSpPr>
            <a:spLocks noGrp="1"/>
          </p:cNvSpPr>
          <p:nvPr>
            <p:ph type="ctrTitle"/>
          </p:nvPr>
        </p:nvSpPr>
        <p:spPr/>
        <p:txBody>
          <a:bodyPr/>
          <a:lstStyle/>
          <a:p>
            <a:r>
              <a:rPr lang="en-GB" dirty="0"/>
              <a:t>FIRSTBEAT</a:t>
            </a:r>
            <a:endParaRPr lang="en-FI" dirty="0"/>
          </a:p>
        </p:txBody>
      </p:sp>
      <p:sp>
        <p:nvSpPr>
          <p:cNvPr id="3" name="Alaotsikko 2">
            <a:extLst>
              <a:ext uri="{FF2B5EF4-FFF2-40B4-BE49-F238E27FC236}">
                <a16:creationId xmlns:a16="http://schemas.microsoft.com/office/drawing/2014/main" id="{384089C3-0E7B-49C2-B157-C1705A2384FD}"/>
              </a:ext>
            </a:extLst>
          </p:cNvPr>
          <p:cNvSpPr>
            <a:spLocks noGrp="1"/>
          </p:cNvSpPr>
          <p:nvPr>
            <p:ph type="subTitle" idx="1"/>
          </p:nvPr>
        </p:nvSpPr>
        <p:spPr/>
        <p:txBody>
          <a:bodyPr/>
          <a:lstStyle/>
          <a:p>
            <a:r>
              <a:rPr lang="en-GB" dirty="0" err="1"/>
              <a:t>Hyvinvointianalyysi</a:t>
            </a:r>
            <a:endParaRPr lang="en-FI" dirty="0"/>
          </a:p>
        </p:txBody>
      </p:sp>
      <p:sp>
        <p:nvSpPr>
          <p:cNvPr id="4" name="Päivämäärän paikkamerkki 3">
            <a:extLst>
              <a:ext uri="{FF2B5EF4-FFF2-40B4-BE49-F238E27FC236}">
                <a16:creationId xmlns:a16="http://schemas.microsoft.com/office/drawing/2014/main" id="{C1545426-AA98-4CCE-BE3C-3A407BB8F557}"/>
              </a:ext>
            </a:extLst>
          </p:cNvPr>
          <p:cNvSpPr>
            <a:spLocks noGrp="1"/>
          </p:cNvSpPr>
          <p:nvPr>
            <p:ph type="dt" sz="half" idx="10"/>
          </p:nvPr>
        </p:nvSpPr>
        <p:spPr/>
        <p:txBody>
          <a:bodyPr/>
          <a:lstStyle/>
          <a:p>
            <a:fld id="{0F8BE2A2-D8FE-4136-9FAC-81CF059787B8}" type="datetime1">
              <a:rPr lang="fi-FI" smtClean="0"/>
              <a:t>19.6.2019</a:t>
            </a:fld>
            <a:endParaRPr lang="en-GB"/>
          </a:p>
        </p:txBody>
      </p:sp>
    </p:spTree>
    <p:extLst>
      <p:ext uri="{BB962C8B-B14F-4D97-AF65-F5344CB8AC3E}">
        <p14:creationId xmlns:p14="http://schemas.microsoft.com/office/powerpoint/2010/main" val="2041595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henkilö, nainen, sisä, pöytä&#10;&#10;Kuvaus luotu automaattisesti">
            <a:extLst>
              <a:ext uri="{FF2B5EF4-FFF2-40B4-BE49-F238E27FC236}">
                <a16:creationId xmlns:a16="http://schemas.microsoft.com/office/drawing/2014/main" id="{D6B0C921-C50E-4794-9749-2543C2FEC201}"/>
              </a:ext>
            </a:extLst>
          </p:cNvPr>
          <p:cNvPicPr>
            <a:picLocks noGrp="1" noChangeAspect="1"/>
          </p:cNvPicPr>
          <p:nvPr>
            <p:ph type="pic" idx="1"/>
          </p:nvPr>
        </p:nvPicPr>
        <p:blipFill>
          <a:blip r:embed="rId3"/>
          <a:srcRect t="13696" b="13696"/>
          <a:stretch>
            <a:fillRect/>
          </a:stretch>
        </p:blipFill>
        <p:spPr/>
      </p:pic>
      <p:sp>
        <p:nvSpPr>
          <p:cNvPr id="4" name="Tekstin paikkamerkki 3">
            <a:extLst>
              <a:ext uri="{FF2B5EF4-FFF2-40B4-BE49-F238E27FC236}">
                <a16:creationId xmlns:a16="http://schemas.microsoft.com/office/drawing/2014/main" id="{1EE672D2-3F6C-4929-B112-6C880C42BBAA}"/>
              </a:ext>
            </a:extLst>
          </p:cNvPr>
          <p:cNvSpPr>
            <a:spLocks noGrp="1"/>
          </p:cNvSpPr>
          <p:nvPr>
            <p:ph type="body" sz="half" idx="2"/>
          </p:nvPr>
        </p:nvSpPr>
        <p:spPr>
          <a:xfrm>
            <a:off x="839788" y="995363"/>
            <a:ext cx="3932237" cy="4873625"/>
          </a:xfrm>
        </p:spPr>
        <p:txBody>
          <a:bodyPr/>
          <a:lstStyle/>
          <a:p>
            <a:pPr algn="ctr"/>
            <a:r>
              <a:rPr lang="fi-FI" sz="2000" i="1" dirty="0"/>
              <a:t>“Huomasimme </a:t>
            </a:r>
            <a:r>
              <a:rPr lang="fi-FI" sz="2000" i="1" dirty="0" err="1"/>
              <a:t>Firstbeatin</a:t>
            </a:r>
            <a:r>
              <a:rPr lang="fi-FI" sz="2000" i="1" dirty="0"/>
              <a:t> mittauksista, että pitämällä kokouksia kokousten perään ihminen ei palaudu. Kun työntekijä ehtii palautua ennen seuraavaa tapaamista, se vaikuttaa positiivisesti vireyteen ja jaksamiseen työpäivän aikana. Taukojen lisääminen siis lisää paitsi hyvinvointia myös työtehoa.”</a:t>
            </a:r>
          </a:p>
          <a:p>
            <a:pPr algn="ctr"/>
            <a:endParaRPr lang="fi-FI" sz="2000" dirty="0"/>
          </a:p>
          <a:p>
            <a:pPr algn="ctr"/>
            <a:r>
              <a:rPr lang="fi-FI" sz="2000" dirty="0"/>
              <a:t>- Irma Saarinen, työhyvinvointipäällikkö If-Vahinkovakuutusyhtiöt</a:t>
            </a:r>
          </a:p>
          <a:p>
            <a:endParaRPr lang="en-FI" dirty="0"/>
          </a:p>
        </p:txBody>
      </p:sp>
      <p:sp>
        <p:nvSpPr>
          <p:cNvPr id="5" name="Päivämäärän paikkamerkki 4">
            <a:extLst>
              <a:ext uri="{FF2B5EF4-FFF2-40B4-BE49-F238E27FC236}">
                <a16:creationId xmlns:a16="http://schemas.microsoft.com/office/drawing/2014/main" id="{E8DDA15B-1253-404A-89B7-4055394E354C}"/>
              </a:ext>
            </a:extLst>
          </p:cNvPr>
          <p:cNvSpPr>
            <a:spLocks noGrp="1"/>
          </p:cNvSpPr>
          <p:nvPr>
            <p:ph type="dt" sz="half" idx="10"/>
          </p:nvPr>
        </p:nvSpPr>
        <p:spPr/>
        <p:txBody>
          <a:bodyPr/>
          <a:lstStyle/>
          <a:p>
            <a:fld id="{1859F498-15C8-49C5-AED5-BBA80B09E4ED}" type="datetime1">
              <a:rPr lang="fi-FI" smtClean="0"/>
              <a:t>19.6.2019</a:t>
            </a:fld>
            <a:endParaRPr lang="en-GB"/>
          </a:p>
        </p:txBody>
      </p:sp>
      <p:sp>
        <p:nvSpPr>
          <p:cNvPr id="6" name="Dian numeron paikkamerkki 5">
            <a:extLst>
              <a:ext uri="{FF2B5EF4-FFF2-40B4-BE49-F238E27FC236}">
                <a16:creationId xmlns:a16="http://schemas.microsoft.com/office/drawing/2014/main" id="{9A4872AE-DCAC-4D57-96A3-A80869303C76}"/>
              </a:ext>
            </a:extLst>
          </p:cNvPr>
          <p:cNvSpPr>
            <a:spLocks noGrp="1"/>
          </p:cNvSpPr>
          <p:nvPr>
            <p:ph type="sldNum" sz="quarter" idx="12"/>
          </p:nvPr>
        </p:nvSpPr>
        <p:spPr/>
        <p:txBody>
          <a:bodyPr/>
          <a:lstStyle/>
          <a:p>
            <a:fld id="{9EB19F1D-2A8F-4A4B-9DCE-6842248F8C29}" type="slidenum">
              <a:rPr lang="en-GB" smtClean="0"/>
              <a:t>10</a:t>
            </a:fld>
            <a:endParaRPr lang="en-GB"/>
          </a:p>
        </p:txBody>
      </p:sp>
      <p:pic>
        <p:nvPicPr>
          <p:cNvPr id="10" name="Picture 4">
            <a:extLst>
              <a:ext uri="{FF2B5EF4-FFF2-40B4-BE49-F238E27FC236}">
                <a16:creationId xmlns:a16="http://schemas.microsoft.com/office/drawing/2014/main" id="{9EA1293A-65D4-40C4-80C1-F32FAAA9DAB7}"/>
              </a:ext>
            </a:extLst>
          </p:cNvPr>
          <p:cNvPicPr>
            <a:picLocks noChangeAspect="1"/>
          </p:cNvPicPr>
          <p:nvPr/>
        </p:nvPicPr>
        <p:blipFill>
          <a:blip r:embed="rId4"/>
          <a:stretch>
            <a:fillRect/>
          </a:stretch>
        </p:blipFill>
        <p:spPr>
          <a:xfrm>
            <a:off x="2401003" y="5459730"/>
            <a:ext cx="809806" cy="802640"/>
          </a:xfrm>
          <a:prstGeom prst="rect">
            <a:avLst/>
          </a:prstGeom>
        </p:spPr>
      </p:pic>
    </p:spTree>
    <p:extLst>
      <p:ext uri="{BB962C8B-B14F-4D97-AF65-F5344CB8AC3E}">
        <p14:creationId xmlns:p14="http://schemas.microsoft.com/office/powerpoint/2010/main" val="2123768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B56916B-CBE8-42B5-9986-E318F73690D8}"/>
              </a:ext>
            </a:extLst>
          </p:cNvPr>
          <p:cNvSpPr>
            <a:spLocks noGrp="1"/>
          </p:cNvSpPr>
          <p:nvPr>
            <p:ph type="body" sz="half" idx="2"/>
          </p:nvPr>
        </p:nvSpPr>
        <p:spPr>
          <a:xfrm>
            <a:off x="839788" y="995363"/>
            <a:ext cx="3932237" cy="4873625"/>
          </a:xfrm>
        </p:spPr>
        <p:txBody>
          <a:bodyPr/>
          <a:lstStyle/>
          <a:p>
            <a:pPr algn="ctr"/>
            <a:r>
              <a:rPr lang="fi-FI" sz="2000" i="1" dirty="0"/>
              <a:t>“Meille Euroopan parhaana työpaikkana on tärkeää pitää henkilöstöstämme huolta. Itsensä johtaminen on tärkein työelämän taito. Hyvinvointianalyysi antaa eväät parempaan itsensä johtamiseen kaikille tietotyötä tekeville.”</a:t>
            </a:r>
          </a:p>
          <a:p>
            <a:pPr algn="ctr"/>
            <a:r>
              <a:rPr lang="fi-FI" sz="2000" dirty="0"/>
              <a:t>- Mikko Kuitunen, perustaja, Vincit</a:t>
            </a:r>
          </a:p>
          <a:p>
            <a:endParaRPr lang="en-FI" dirty="0"/>
          </a:p>
        </p:txBody>
      </p:sp>
      <p:sp>
        <p:nvSpPr>
          <p:cNvPr id="5" name="Päivämäärän paikkamerkki 4">
            <a:extLst>
              <a:ext uri="{FF2B5EF4-FFF2-40B4-BE49-F238E27FC236}">
                <a16:creationId xmlns:a16="http://schemas.microsoft.com/office/drawing/2014/main" id="{F04186C8-4853-412A-A81C-BE3C4CBC628A}"/>
              </a:ext>
            </a:extLst>
          </p:cNvPr>
          <p:cNvSpPr>
            <a:spLocks noGrp="1"/>
          </p:cNvSpPr>
          <p:nvPr>
            <p:ph type="dt" sz="half" idx="10"/>
          </p:nvPr>
        </p:nvSpPr>
        <p:spPr/>
        <p:txBody>
          <a:bodyPr/>
          <a:lstStyle/>
          <a:p>
            <a:fld id="{5910C5C1-E032-43D7-AA20-E33EF154065D}" type="datetime1">
              <a:rPr lang="fi-FI" smtClean="0"/>
              <a:t>19.6.2019</a:t>
            </a:fld>
            <a:endParaRPr lang="en-GB"/>
          </a:p>
        </p:txBody>
      </p:sp>
      <p:sp>
        <p:nvSpPr>
          <p:cNvPr id="6" name="Dian numeron paikkamerkki 5">
            <a:extLst>
              <a:ext uri="{FF2B5EF4-FFF2-40B4-BE49-F238E27FC236}">
                <a16:creationId xmlns:a16="http://schemas.microsoft.com/office/drawing/2014/main" id="{8AF16C6D-1F92-4704-BF69-5583DFB341DF}"/>
              </a:ext>
            </a:extLst>
          </p:cNvPr>
          <p:cNvSpPr>
            <a:spLocks noGrp="1"/>
          </p:cNvSpPr>
          <p:nvPr>
            <p:ph type="sldNum" sz="quarter" idx="12"/>
          </p:nvPr>
        </p:nvSpPr>
        <p:spPr/>
        <p:txBody>
          <a:bodyPr/>
          <a:lstStyle/>
          <a:p>
            <a:fld id="{9EB19F1D-2A8F-4A4B-9DCE-6842248F8C29}" type="slidenum">
              <a:rPr lang="en-GB" smtClean="0"/>
              <a:t>11</a:t>
            </a:fld>
            <a:endParaRPr lang="en-GB"/>
          </a:p>
        </p:txBody>
      </p:sp>
      <p:sp>
        <p:nvSpPr>
          <p:cNvPr id="3" name="Kuvan paikkamerkki 2">
            <a:extLst>
              <a:ext uri="{FF2B5EF4-FFF2-40B4-BE49-F238E27FC236}">
                <a16:creationId xmlns:a16="http://schemas.microsoft.com/office/drawing/2014/main" id="{A2A4741B-100C-444E-89ED-7E5F93AB8A9C}"/>
              </a:ext>
            </a:extLst>
          </p:cNvPr>
          <p:cNvSpPr>
            <a:spLocks noGrp="1"/>
          </p:cNvSpPr>
          <p:nvPr>
            <p:ph type="pic" idx="1"/>
          </p:nvPr>
        </p:nvSpPr>
        <p:spPr/>
      </p:sp>
      <p:pic>
        <p:nvPicPr>
          <p:cNvPr id="9" name="Kuvan paikkamerkki 6">
            <a:extLst>
              <a:ext uri="{FF2B5EF4-FFF2-40B4-BE49-F238E27FC236}">
                <a16:creationId xmlns:a16="http://schemas.microsoft.com/office/drawing/2014/main" id="{1392565E-8103-435B-A625-F618BF8A720E}"/>
              </a:ext>
            </a:extLst>
          </p:cNvPr>
          <p:cNvPicPr>
            <a:picLocks noChangeAspect="1"/>
          </p:cNvPicPr>
          <p:nvPr/>
        </p:nvPicPr>
        <p:blipFill>
          <a:blip r:embed="rId2"/>
          <a:srcRect l="12007" r="12007"/>
          <a:stretch>
            <a:fillRect/>
          </a:stretch>
        </p:blipFill>
        <p:spPr>
          <a:xfrm>
            <a:off x="5183188" y="995363"/>
            <a:ext cx="6172200" cy="4873625"/>
          </a:xfrm>
          <a:prstGeom prst="rect">
            <a:avLst/>
          </a:prstGeom>
        </p:spPr>
      </p:pic>
    </p:spTree>
    <p:extLst>
      <p:ext uri="{BB962C8B-B14F-4D97-AF65-F5344CB8AC3E}">
        <p14:creationId xmlns:p14="http://schemas.microsoft.com/office/powerpoint/2010/main" val="2130893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sisä, henkilö, vuode, asettaminen&#10;&#10;Kuvaus luotu automaattisesti">
            <a:extLst>
              <a:ext uri="{FF2B5EF4-FFF2-40B4-BE49-F238E27FC236}">
                <a16:creationId xmlns:a16="http://schemas.microsoft.com/office/drawing/2014/main" id="{534BF5C9-1199-4C3C-A59A-35CD67888BA8}"/>
              </a:ext>
            </a:extLst>
          </p:cNvPr>
          <p:cNvPicPr>
            <a:picLocks noGrp="1" noChangeAspect="1"/>
          </p:cNvPicPr>
          <p:nvPr>
            <p:ph type="pic" sz="quarter" idx="14"/>
          </p:nvPr>
        </p:nvPicPr>
        <p:blipFill>
          <a:blip r:embed="rId2"/>
          <a:srcRect l="20333" r="20333"/>
          <a:stretch>
            <a:fillRect/>
          </a:stretch>
        </p:blipFill>
        <p:spPr/>
      </p:pic>
      <p:sp>
        <p:nvSpPr>
          <p:cNvPr id="3" name="Otsikko 2">
            <a:extLst>
              <a:ext uri="{FF2B5EF4-FFF2-40B4-BE49-F238E27FC236}">
                <a16:creationId xmlns:a16="http://schemas.microsoft.com/office/drawing/2014/main" id="{530AAF19-964F-48D7-8E62-B14F6A4FF5B3}"/>
              </a:ext>
            </a:extLst>
          </p:cNvPr>
          <p:cNvSpPr>
            <a:spLocks noGrp="1"/>
          </p:cNvSpPr>
          <p:nvPr>
            <p:ph type="title"/>
          </p:nvPr>
        </p:nvSpPr>
        <p:spPr/>
        <p:txBody>
          <a:bodyPr/>
          <a:lstStyle/>
          <a:p>
            <a:r>
              <a:rPr lang="en-GB" dirty="0" err="1"/>
              <a:t>Omat</a:t>
            </a:r>
            <a:r>
              <a:rPr lang="en-GB" dirty="0"/>
              <a:t> </a:t>
            </a:r>
            <a:r>
              <a:rPr lang="en-GB" dirty="0" err="1"/>
              <a:t>kalvosi</a:t>
            </a:r>
            <a:endParaRPr lang="en-FI" dirty="0"/>
          </a:p>
        </p:txBody>
      </p:sp>
      <p:sp>
        <p:nvSpPr>
          <p:cNvPr id="4" name="Päivämäärän paikkamerkki 3">
            <a:extLst>
              <a:ext uri="{FF2B5EF4-FFF2-40B4-BE49-F238E27FC236}">
                <a16:creationId xmlns:a16="http://schemas.microsoft.com/office/drawing/2014/main" id="{AA006912-404E-41B5-9156-90E3E323FDD0}"/>
              </a:ext>
            </a:extLst>
          </p:cNvPr>
          <p:cNvSpPr>
            <a:spLocks noGrp="1"/>
          </p:cNvSpPr>
          <p:nvPr>
            <p:ph type="dt" sz="half" idx="10"/>
          </p:nvPr>
        </p:nvSpPr>
        <p:spPr/>
        <p:txBody>
          <a:bodyPr/>
          <a:lstStyle/>
          <a:p>
            <a:fld id="{C7FECA91-EF50-414B-B874-CC67070AD19F}" type="datetime1">
              <a:rPr lang="fi-FI" smtClean="0"/>
              <a:t>19.6.2019</a:t>
            </a:fld>
            <a:endParaRPr lang="en-GB"/>
          </a:p>
        </p:txBody>
      </p:sp>
      <p:sp>
        <p:nvSpPr>
          <p:cNvPr id="5" name="Dian numeron paikkamerkki 4">
            <a:extLst>
              <a:ext uri="{FF2B5EF4-FFF2-40B4-BE49-F238E27FC236}">
                <a16:creationId xmlns:a16="http://schemas.microsoft.com/office/drawing/2014/main" id="{1740F012-20FB-4066-96AE-C705D799A286}"/>
              </a:ext>
            </a:extLst>
          </p:cNvPr>
          <p:cNvSpPr>
            <a:spLocks noGrp="1"/>
          </p:cNvSpPr>
          <p:nvPr>
            <p:ph type="sldNum" sz="quarter" idx="12"/>
          </p:nvPr>
        </p:nvSpPr>
        <p:spPr/>
        <p:txBody>
          <a:bodyPr/>
          <a:lstStyle/>
          <a:p>
            <a:fld id="{9EB19F1D-2A8F-4A4B-9DCE-6842248F8C29}" type="slidenum">
              <a:rPr lang="en-GB" smtClean="0"/>
              <a:pPr/>
              <a:t>12</a:t>
            </a:fld>
            <a:endParaRPr lang="en-GB"/>
          </a:p>
        </p:txBody>
      </p:sp>
      <p:sp>
        <p:nvSpPr>
          <p:cNvPr id="6" name="Tekstin paikkamerkki 5">
            <a:extLst>
              <a:ext uri="{FF2B5EF4-FFF2-40B4-BE49-F238E27FC236}">
                <a16:creationId xmlns:a16="http://schemas.microsoft.com/office/drawing/2014/main" id="{D5D659C4-366F-421B-B8A2-595F6F884BF4}"/>
              </a:ext>
            </a:extLst>
          </p:cNvPr>
          <p:cNvSpPr>
            <a:spLocks noGrp="1"/>
          </p:cNvSpPr>
          <p:nvPr>
            <p:ph type="body" sz="quarter" idx="13"/>
          </p:nvPr>
        </p:nvSpPr>
        <p:spPr/>
        <p:txBody>
          <a:bodyPr/>
          <a:lstStyle/>
          <a:p>
            <a:r>
              <a:rPr lang="en-GB" dirty="0" err="1"/>
              <a:t>Sisältö</a:t>
            </a:r>
            <a:endParaRPr lang="en-GB" dirty="0"/>
          </a:p>
          <a:p>
            <a:r>
              <a:rPr lang="en-GB" dirty="0" err="1"/>
              <a:t>Sisältö</a:t>
            </a:r>
            <a:endParaRPr lang="en-GB" dirty="0"/>
          </a:p>
          <a:p>
            <a:r>
              <a:rPr lang="en-GB" dirty="0" err="1"/>
              <a:t>Sitältö</a:t>
            </a:r>
            <a:endParaRPr lang="en-FI" dirty="0"/>
          </a:p>
        </p:txBody>
      </p:sp>
    </p:spTree>
    <p:extLst>
      <p:ext uri="{BB962C8B-B14F-4D97-AF65-F5344CB8AC3E}">
        <p14:creationId xmlns:p14="http://schemas.microsoft.com/office/powerpoint/2010/main" val="2240550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FC22755-EE1E-4E86-B103-D4C6A344482B}"/>
              </a:ext>
            </a:extLst>
          </p:cNvPr>
          <p:cNvSpPr>
            <a:spLocks noGrp="1"/>
          </p:cNvSpPr>
          <p:nvPr>
            <p:ph type="title"/>
          </p:nvPr>
        </p:nvSpPr>
        <p:spPr/>
        <p:txBody>
          <a:bodyPr/>
          <a:lstStyle/>
          <a:p>
            <a:r>
              <a:rPr lang="en-GB" dirty="0" err="1"/>
              <a:t>Omat</a:t>
            </a:r>
            <a:r>
              <a:rPr lang="en-GB" dirty="0"/>
              <a:t> </a:t>
            </a:r>
            <a:r>
              <a:rPr lang="en-GB" dirty="0" err="1"/>
              <a:t>kalvosi</a:t>
            </a:r>
            <a:endParaRPr lang="en-FI" dirty="0"/>
          </a:p>
        </p:txBody>
      </p:sp>
      <p:sp>
        <p:nvSpPr>
          <p:cNvPr id="4" name="Päivämäärän paikkamerkki 3">
            <a:extLst>
              <a:ext uri="{FF2B5EF4-FFF2-40B4-BE49-F238E27FC236}">
                <a16:creationId xmlns:a16="http://schemas.microsoft.com/office/drawing/2014/main" id="{9BADD17B-ADDD-4975-AEAA-F47DD706ECA3}"/>
              </a:ext>
            </a:extLst>
          </p:cNvPr>
          <p:cNvSpPr>
            <a:spLocks noGrp="1"/>
          </p:cNvSpPr>
          <p:nvPr>
            <p:ph type="dt" sz="half" idx="10"/>
          </p:nvPr>
        </p:nvSpPr>
        <p:spPr/>
        <p:txBody>
          <a:bodyPr/>
          <a:lstStyle/>
          <a:p>
            <a:fld id="{C113672D-8173-4317-B1EA-811D2F212FFD}" type="datetime1">
              <a:rPr lang="fi-FI" smtClean="0"/>
              <a:t>19.6.2019</a:t>
            </a:fld>
            <a:endParaRPr lang="en-GB"/>
          </a:p>
        </p:txBody>
      </p:sp>
      <p:sp>
        <p:nvSpPr>
          <p:cNvPr id="5" name="Dian numeron paikkamerkki 4">
            <a:extLst>
              <a:ext uri="{FF2B5EF4-FFF2-40B4-BE49-F238E27FC236}">
                <a16:creationId xmlns:a16="http://schemas.microsoft.com/office/drawing/2014/main" id="{1E17B16A-AEC8-411F-8E91-48A0B2AC5392}"/>
              </a:ext>
            </a:extLst>
          </p:cNvPr>
          <p:cNvSpPr>
            <a:spLocks noGrp="1"/>
          </p:cNvSpPr>
          <p:nvPr>
            <p:ph type="sldNum" sz="quarter" idx="12"/>
          </p:nvPr>
        </p:nvSpPr>
        <p:spPr/>
        <p:txBody>
          <a:bodyPr/>
          <a:lstStyle/>
          <a:p>
            <a:fld id="{9EB19F1D-2A8F-4A4B-9DCE-6842248F8C29}" type="slidenum">
              <a:rPr lang="en-GB" smtClean="0"/>
              <a:pPr/>
              <a:t>13</a:t>
            </a:fld>
            <a:endParaRPr lang="en-GB"/>
          </a:p>
        </p:txBody>
      </p:sp>
      <p:sp>
        <p:nvSpPr>
          <p:cNvPr id="6" name="Tekstin paikkamerkki 5">
            <a:extLst>
              <a:ext uri="{FF2B5EF4-FFF2-40B4-BE49-F238E27FC236}">
                <a16:creationId xmlns:a16="http://schemas.microsoft.com/office/drawing/2014/main" id="{D197BEB3-D36D-46B2-AF63-5B783E2C80F2}"/>
              </a:ext>
            </a:extLst>
          </p:cNvPr>
          <p:cNvSpPr>
            <a:spLocks noGrp="1"/>
          </p:cNvSpPr>
          <p:nvPr>
            <p:ph type="body" sz="quarter" idx="13"/>
          </p:nvPr>
        </p:nvSpPr>
        <p:spPr/>
        <p:txBody>
          <a:bodyPr/>
          <a:lstStyle/>
          <a:p>
            <a:r>
              <a:rPr lang="en-GB" dirty="0" err="1"/>
              <a:t>Sisältö</a:t>
            </a:r>
            <a:endParaRPr lang="en-GB" dirty="0"/>
          </a:p>
          <a:p>
            <a:r>
              <a:rPr lang="en-GB" dirty="0" err="1"/>
              <a:t>Sisältö</a:t>
            </a:r>
            <a:endParaRPr lang="en-GB" dirty="0"/>
          </a:p>
          <a:p>
            <a:r>
              <a:rPr lang="en-GB" dirty="0" err="1"/>
              <a:t>Sisältö</a:t>
            </a:r>
            <a:endParaRPr lang="en-FI" dirty="0"/>
          </a:p>
        </p:txBody>
      </p:sp>
      <p:pic>
        <p:nvPicPr>
          <p:cNvPr id="12" name="Kuvan paikkamerkki 11" descr="Kuva, joka sisältää kohteen rakennus, henkilö, ulko, mies&#10;&#10;Kuvaus luotu automaattisesti">
            <a:extLst>
              <a:ext uri="{FF2B5EF4-FFF2-40B4-BE49-F238E27FC236}">
                <a16:creationId xmlns:a16="http://schemas.microsoft.com/office/drawing/2014/main" id="{5727A47E-0FDE-4D6C-9E37-39AA57EFA60D}"/>
              </a:ext>
            </a:extLst>
          </p:cNvPr>
          <p:cNvPicPr>
            <a:picLocks noGrp="1" noChangeAspect="1"/>
          </p:cNvPicPr>
          <p:nvPr>
            <p:ph type="pic" sz="quarter" idx="14"/>
          </p:nvPr>
        </p:nvPicPr>
        <p:blipFill>
          <a:blip r:embed="rId2"/>
          <a:srcRect l="20333" r="20333"/>
          <a:stretch>
            <a:fillRect/>
          </a:stretch>
        </p:blipFill>
        <p:spPr/>
      </p:pic>
    </p:spTree>
    <p:extLst>
      <p:ext uri="{BB962C8B-B14F-4D97-AF65-F5344CB8AC3E}">
        <p14:creationId xmlns:p14="http://schemas.microsoft.com/office/powerpoint/2010/main" val="1730737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52CF-968C-3B49-A4E1-4C74B08ECF45}"/>
              </a:ext>
            </a:extLst>
          </p:cNvPr>
          <p:cNvSpPr>
            <a:spLocks noGrp="1"/>
          </p:cNvSpPr>
          <p:nvPr>
            <p:ph type="ctrTitle"/>
          </p:nvPr>
        </p:nvSpPr>
        <p:spPr/>
        <p:txBody>
          <a:bodyPr/>
          <a:lstStyle/>
          <a:p>
            <a:r>
              <a:rPr lang="fi-FI" dirty="0">
                <a:latin typeface="+mn-lt"/>
              </a:rPr>
              <a:t>Olemme kaikki yksilöitä. Se, mikä toimii jollekin toiselle, ei välttämättä toimi juuri sinulle. Vastaus löytyy sinusta itsestäsi.</a:t>
            </a:r>
            <a:br>
              <a:rPr lang="fi-FI" dirty="0">
                <a:latin typeface="+mn-lt"/>
              </a:rPr>
            </a:br>
            <a:br>
              <a:rPr lang="en-US" dirty="0">
                <a:latin typeface="+mn-lt"/>
              </a:rPr>
            </a:br>
            <a:r>
              <a:rPr lang="fi-FI" dirty="0">
                <a:latin typeface="+mn-lt"/>
              </a:rPr>
              <a:t>Autamme jokaista saavuttamaan omat hyvinvointiin ja suorituskykyyn liittyvät tavoitteet tieteellisen tutkimuksen tuomalla varmuudella.</a:t>
            </a:r>
            <a:br>
              <a:rPr lang="en-US" dirty="0">
                <a:latin typeface="+mn-lt"/>
              </a:rPr>
            </a:br>
            <a:br>
              <a:rPr lang="en" dirty="0">
                <a:latin typeface="+mn-lt"/>
              </a:rPr>
            </a:br>
            <a:br>
              <a:rPr lang="en" dirty="0">
                <a:latin typeface="+mn-lt"/>
              </a:rPr>
            </a:br>
            <a:r>
              <a:rPr lang="en" b="1" dirty="0">
                <a:solidFill>
                  <a:srgbClr val="FF0000"/>
                </a:solidFill>
                <a:latin typeface="+mn-lt"/>
              </a:rPr>
              <a:t>You have it in you.</a:t>
            </a:r>
            <a:endParaRPr lang="fi-FI" dirty="0">
              <a:latin typeface="+mn-lt"/>
            </a:endParaRPr>
          </a:p>
        </p:txBody>
      </p:sp>
      <p:sp>
        <p:nvSpPr>
          <p:cNvPr id="3" name="Date Placeholder 2">
            <a:extLst>
              <a:ext uri="{FF2B5EF4-FFF2-40B4-BE49-F238E27FC236}">
                <a16:creationId xmlns:a16="http://schemas.microsoft.com/office/drawing/2014/main" id="{A25FCC65-A662-F245-BC36-DE6CF73B47EC}"/>
              </a:ext>
            </a:extLst>
          </p:cNvPr>
          <p:cNvSpPr>
            <a:spLocks noGrp="1"/>
          </p:cNvSpPr>
          <p:nvPr>
            <p:ph type="dt" sz="half" idx="10"/>
          </p:nvPr>
        </p:nvSpPr>
        <p:spPr/>
        <p:txBody>
          <a:bodyPr/>
          <a:lstStyle/>
          <a:p>
            <a:fld id="{AE4B9248-3277-4C6F-BD3F-9385416F32E1}" type="datetime1">
              <a:rPr lang="fi-FI" smtClean="0"/>
              <a:t>19.6.2019</a:t>
            </a:fld>
            <a:endParaRPr lang="en-GB"/>
          </a:p>
        </p:txBody>
      </p:sp>
      <p:sp>
        <p:nvSpPr>
          <p:cNvPr id="4" name="Slide Number Placeholder 3">
            <a:extLst>
              <a:ext uri="{FF2B5EF4-FFF2-40B4-BE49-F238E27FC236}">
                <a16:creationId xmlns:a16="http://schemas.microsoft.com/office/drawing/2014/main" id="{01F541CC-30CD-7B49-808E-48915E99FE08}"/>
              </a:ext>
            </a:extLst>
          </p:cNvPr>
          <p:cNvSpPr>
            <a:spLocks noGrp="1"/>
          </p:cNvSpPr>
          <p:nvPr>
            <p:ph type="sldNum" sz="quarter" idx="12"/>
          </p:nvPr>
        </p:nvSpPr>
        <p:spPr/>
        <p:txBody>
          <a:bodyPr/>
          <a:lstStyle/>
          <a:p>
            <a:fld id="{9EB19F1D-2A8F-4A4B-9DCE-6842248F8C29}" type="slidenum">
              <a:rPr lang="en-GB" smtClean="0"/>
              <a:pPr/>
              <a:t>14</a:t>
            </a:fld>
            <a:endParaRPr lang="en-GB"/>
          </a:p>
        </p:txBody>
      </p:sp>
    </p:spTree>
    <p:extLst>
      <p:ext uri="{BB962C8B-B14F-4D97-AF65-F5344CB8AC3E}">
        <p14:creationId xmlns:p14="http://schemas.microsoft.com/office/powerpoint/2010/main" val="756233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7C257E-BD47-4F04-BB20-31C34D342C6E}"/>
              </a:ext>
            </a:extLst>
          </p:cNvPr>
          <p:cNvSpPr>
            <a:spLocks noGrp="1"/>
          </p:cNvSpPr>
          <p:nvPr>
            <p:ph type="title"/>
          </p:nvPr>
        </p:nvSpPr>
        <p:spPr/>
        <p:txBody>
          <a:bodyPr/>
          <a:lstStyle/>
          <a:p>
            <a:r>
              <a:rPr lang="en-GB" dirty="0"/>
              <a:t>Kiitos!</a:t>
            </a:r>
            <a:br>
              <a:rPr lang="en-GB" dirty="0"/>
            </a:br>
            <a:br>
              <a:rPr lang="en-GB" dirty="0"/>
            </a:br>
            <a:r>
              <a:rPr lang="en-GB" sz="3500" dirty="0">
                <a:solidFill>
                  <a:schemeClr val="tx1"/>
                </a:solidFill>
              </a:rPr>
              <a:t>Logo</a:t>
            </a:r>
            <a:br>
              <a:rPr lang="en-GB" sz="3500" dirty="0">
                <a:solidFill>
                  <a:schemeClr val="tx1"/>
                </a:solidFill>
              </a:rPr>
            </a:br>
            <a:r>
              <a:rPr lang="en-GB" sz="3500" dirty="0" err="1">
                <a:solidFill>
                  <a:schemeClr val="tx1"/>
                </a:solidFill>
              </a:rPr>
              <a:t>Nimesi</a:t>
            </a:r>
            <a:r>
              <a:rPr lang="en-GB" sz="3500" dirty="0">
                <a:solidFill>
                  <a:schemeClr val="tx1"/>
                </a:solidFill>
              </a:rPr>
              <a:t> </a:t>
            </a:r>
            <a:r>
              <a:rPr lang="en-GB" sz="3500" dirty="0" err="1">
                <a:solidFill>
                  <a:schemeClr val="tx1"/>
                </a:solidFill>
              </a:rPr>
              <a:t>ja</a:t>
            </a:r>
            <a:r>
              <a:rPr lang="en-GB" sz="3500" dirty="0">
                <a:solidFill>
                  <a:schemeClr val="tx1"/>
                </a:solidFill>
              </a:rPr>
              <a:t> </a:t>
            </a:r>
            <a:r>
              <a:rPr lang="en-GB" sz="3500" dirty="0" err="1">
                <a:solidFill>
                  <a:schemeClr val="tx1"/>
                </a:solidFill>
              </a:rPr>
              <a:t>yhteystietosi</a:t>
            </a:r>
            <a:endParaRPr lang="en-FI" dirty="0"/>
          </a:p>
        </p:txBody>
      </p:sp>
      <p:sp>
        <p:nvSpPr>
          <p:cNvPr id="3" name="Päivämäärän paikkamerkki 2">
            <a:extLst>
              <a:ext uri="{FF2B5EF4-FFF2-40B4-BE49-F238E27FC236}">
                <a16:creationId xmlns:a16="http://schemas.microsoft.com/office/drawing/2014/main" id="{2E3EF40A-35DC-4086-AE26-4008B5E565B9}"/>
              </a:ext>
            </a:extLst>
          </p:cNvPr>
          <p:cNvSpPr>
            <a:spLocks noGrp="1"/>
          </p:cNvSpPr>
          <p:nvPr>
            <p:ph type="dt" sz="half" idx="10"/>
          </p:nvPr>
        </p:nvSpPr>
        <p:spPr/>
        <p:txBody>
          <a:bodyPr/>
          <a:lstStyle/>
          <a:p>
            <a:fld id="{362774A1-1861-4AD3-8760-E42C5CD4C3A0}" type="datetime1">
              <a:rPr lang="fi-FI" smtClean="0"/>
              <a:t>19.6.2019</a:t>
            </a:fld>
            <a:endParaRPr lang="en-GB"/>
          </a:p>
        </p:txBody>
      </p:sp>
      <p:sp>
        <p:nvSpPr>
          <p:cNvPr id="4" name="Dian numeron paikkamerkki 3">
            <a:extLst>
              <a:ext uri="{FF2B5EF4-FFF2-40B4-BE49-F238E27FC236}">
                <a16:creationId xmlns:a16="http://schemas.microsoft.com/office/drawing/2014/main" id="{9AB47351-E18D-4423-BEF0-F716105541E3}"/>
              </a:ext>
            </a:extLst>
          </p:cNvPr>
          <p:cNvSpPr>
            <a:spLocks noGrp="1"/>
          </p:cNvSpPr>
          <p:nvPr>
            <p:ph type="sldNum" sz="quarter" idx="12"/>
          </p:nvPr>
        </p:nvSpPr>
        <p:spPr/>
        <p:txBody>
          <a:bodyPr/>
          <a:lstStyle/>
          <a:p>
            <a:fld id="{9EB19F1D-2A8F-4A4B-9DCE-6842248F8C29}" type="slidenum">
              <a:rPr lang="en-GB" smtClean="0"/>
              <a:pPr/>
              <a:t>15</a:t>
            </a:fld>
            <a:endParaRPr lang="en-GB"/>
          </a:p>
        </p:txBody>
      </p:sp>
    </p:spTree>
    <p:extLst>
      <p:ext uri="{BB962C8B-B14F-4D97-AF65-F5344CB8AC3E}">
        <p14:creationId xmlns:p14="http://schemas.microsoft.com/office/powerpoint/2010/main" val="164553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6D67E4-62EC-4DFC-912D-2A4C0B13E97D}"/>
              </a:ext>
            </a:extLst>
          </p:cNvPr>
          <p:cNvSpPr>
            <a:spLocks noGrp="1"/>
          </p:cNvSpPr>
          <p:nvPr>
            <p:ph type="title"/>
          </p:nvPr>
        </p:nvSpPr>
        <p:spPr/>
        <p:txBody>
          <a:bodyPr/>
          <a:lstStyle/>
          <a:p>
            <a:r>
              <a:rPr lang="en-GB" dirty="0"/>
              <a:t>Firstbeat </a:t>
            </a:r>
            <a:r>
              <a:rPr lang="en-GB" dirty="0" err="1"/>
              <a:t>hyvinvointianalyysi</a:t>
            </a:r>
            <a:endParaRPr lang="en-FI" dirty="0"/>
          </a:p>
        </p:txBody>
      </p:sp>
      <p:sp>
        <p:nvSpPr>
          <p:cNvPr id="4" name="Päivämäärän paikkamerkki 3">
            <a:extLst>
              <a:ext uri="{FF2B5EF4-FFF2-40B4-BE49-F238E27FC236}">
                <a16:creationId xmlns:a16="http://schemas.microsoft.com/office/drawing/2014/main" id="{EEE5D306-1AA1-457B-AAAB-8835158D53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947FC7-D29A-4FF7-84AD-F8608F824F61}" type="datetime1">
              <a:rPr kumimoji="0" lang="fi-FI" sz="900" b="0" i="0" u="none" strike="noStrike" kern="1200" cap="none" spc="0" normalizeH="0" baseline="0" noProof="0" smtClean="0">
                <a:ln>
                  <a:noFill/>
                </a:ln>
                <a:solidFill>
                  <a:prstClr val="black"/>
                </a:solidFill>
                <a:effectLst/>
                <a:uLnTx/>
                <a:uFillTx/>
                <a:latin typeface="Calibri" panose="020F0502020204030204"/>
                <a:ea typeface="+mn-ea"/>
                <a:cs typeface="+mn-cs"/>
              </a:rPr>
              <a:t>19.6.2019</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6BDC21DC-D9A5-4D94-9BF8-9831234D62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19F1D-2A8F-4A4B-9DCE-6842248F8C29}" type="slidenum">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13">
            <a:extLst>
              <a:ext uri="{FF2B5EF4-FFF2-40B4-BE49-F238E27FC236}">
                <a16:creationId xmlns:a16="http://schemas.microsoft.com/office/drawing/2014/main" id="{FA3DACCB-7CFF-4F4C-88B8-DCE034AD02FF}"/>
              </a:ext>
            </a:extLst>
          </p:cNvPr>
          <p:cNvSpPr/>
          <p:nvPr/>
        </p:nvSpPr>
        <p:spPr>
          <a:xfrm>
            <a:off x="6848725" y="6247396"/>
            <a:ext cx="3803670" cy="307777"/>
          </a:xfrm>
          <a:prstGeom prst="rect">
            <a:avLst/>
          </a:prstGeom>
        </p:spPr>
        <p:txBody>
          <a:bodyPr wrap="non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fi-FI" sz="1400" b="0" i="0" u="none" strike="noStrike" kern="1200" cap="none" spc="0" normalizeH="0" baseline="0" noProof="0" dirty="0" err="1">
                <a:ln>
                  <a:noFill/>
                </a:ln>
                <a:solidFill>
                  <a:srgbClr val="2A2723"/>
                </a:solidFill>
                <a:effectLst/>
                <a:uLnTx/>
                <a:uFillTx/>
                <a:latin typeface="Calibri" panose="020F0502020204030204"/>
                <a:ea typeface="+mn-ea"/>
                <a:cs typeface="+mn-cs"/>
              </a:rPr>
              <a:t>Hyvinvointi</a:t>
            </a:r>
            <a:r>
              <a:rPr kumimoji="0" lang="en-US" altLang="fi-FI" sz="1400" b="0" i="0" u="none" strike="noStrike" kern="1200" cap="none" spc="0" normalizeH="0" baseline="0" noProof="0" dirty="0">
                <a:ln>
                  <a:noFill/>
                </a:ln>
                <a:solidFill>
                  <a:srgbClr val="2A2723"/>
                </a:solidFill>
                <a:effectLst/>
                <a:uLnTx/>
                <a:uFillTx/>
                <a:latin typeface="Calibri" panose="020F0502020204030204"/>
                <a:ea typeface="+mn-ea"/>
                <a:cs typeface="+mn-cs"/>
              </a:rPr>
              <a:t> </a:t>
            </a:r>
            <a:r>
              <a:rPr kumimoji="0" lang="en-US" altLang="fi-FI" sz="1400" b="0" i="0" u="none" strike="noStrike" kern="1200" cap="none" spc="0" normalizeH="0" baseline="0" noProof="0" dirty="0" err="1">
                <a:ln>
                  <a:noFill/>
                </a:ln>
                <a:solidFill>
                  <a:srgbClr val="2A2723"/>
                </a:solidFill>
                <a:effectLst/>
                <a:uLnTx/>
                <a:uFillTx/>
                <a:latin typeface="Calibri" panose="020F0502020204030204"/>
                <a:ea typeface="+mn-ea"/>
                <a:cs typeface="+mn-cs"/>
              </a:rPr>
              <a:t>syntyy</a:t>
            </a:r>
            <a:r>
              <a:rPr kumimoji="0" lang="en-US" altLang="fi-FI" sz="1400" b="0" i="0" u="none" strike="noStrike" kern="1200" cap="none" spc="0" normalizeH="0" baseline="0" noProof="0" dirty="0">
                <a:ln>
                  <a:noFill/>
                </a:ln>
                <a:solidFill>
                  <a:srgbClr val="2A2723"/>
                </a:solidFill>
                <a:effectLst/>
                <a:uLnTx/>
                <a:uFillTx/>
                <a:latin typeface="Calibri" panose="020F0502020204030204"/>
                <a:ea typeface="+mn-ea"/>
                <a:cs typeface="+mn-cs"/>
              </a:rPr>
              <a:t> </a:t>
            </a:r>
            <a:r>
              <a:rPr kumimoji="0" lang="en-US" altLang="fi-FI" sz="1400" b="0" i="0" u="none" strike="noStrike" kern="1200" cap="none" spc="0" normalizeH="0" baseline="0" noProof="0" dirty="0" err="1">
                <a:ln>
                  <a:noFill/>
                </a:ln>
                <a:solidFill>
                  <a:srgbClr val="2A2723"/>
                </a:solidFill>
                <a:effectLst/>
                <a:uLnTx/>
                <a:uFillTx/>
                <a:latin typeface="Calibri" panose="020F0502020204030204"/>
                <a:ea typeface="+mn-ea"/>
                <a:cs typeface="+mn-cs"/>
              </a:rPr>
              <a:t>työssä</a:t>
            </a:r>
            <a:r>
              <a:rPr kumimoji="0" lang="en-US" altLang="fi-FI" sz="1400" b="0" i="0" u="none" strike="noStrike" kern="1200" cap="none" spc="0" normalizeH="0" baseline="0" noProof="0" dirty="0">
                <a:ln>
                  <a:noFill/>
                </a:ln>
                <a:solidFill>
                  <a:srgbClr val="2A2723"/>
                </a:solidFill>
                <a:effectLst/>
                <a:uLnTx/>
                <a:uFillTx/>
                <a:latin typeface="Calibri" panose="020F0502020204030204"/>
                <a:ea typeface="+mn-ea"/>
                <a:cs typeface="+mn-cs"/>
              </a:rPr>
              <a:t>, </a:t>
            </a:r>
            <a:r>
              <a:rPr kumimoji="0" lang="en-US" altLang="fi-FI" sz="1400" b="0" i="0" u="none" strike="noStrike" kern="1200" cap="none" spc="0" normalizeH="0" baseline="0" noProof="0" dirty="0" err="1">
                <a:ln>
                  <a:noFill/>
                </a:ln>
                <a:solidFill>
                  <a:srgbClr val="2A2723"/>
                </a:solidFill>
                <a:effectLst/>
                <a:uLnTx/>
                <a:uFillTx/>
                <a:latin typeface="Calibri" panose="020F0502020204030204"/>
                <a:ea typeface="+mn-ea"/>
                <a:cs typeface="+mn-cs"/>
              </a:rPr>
              <a:t>levossa</a:t>
            </a:r>
            <a:r>
              <a:rPr kumimoji="0" lang="en-US" altLang="fi-FI" sz="1400" b="0" i="0" u="none" strike="noStrike" kern="1200" cap="none" spc="0" normalizeH="0" baseline="0" noProof="0" dirty="0">
                <a:ln>
                  <a:noFill/>
                </a:ln>
                <a:solidFill>
                  <a:srgbClr val="2A2723"/>
                </a:solidFill>
                <a:effectLst/>
                <a:uLnTx/>
                <a:uFillTx/>
                <a:latin typeface="Calibri" panose="020F0502020204030204"/>
                <a:ea typeface="+mn-ea"/>
                <a:cs typeface="+mn-cs"/>
              </a:rPr>
              <a:t> ja </a:t>
            </a:r>
            <a:r>
              <a:rPr kumimoji="0" lang="en-US" altLang="fi-FI" sz="1400" b="0" i="0" u="none" strike="noStrike" kern="1200" cap="none" spc="0" normalizeH="0" baseline="0" noProof="0" dirty="0" err="1">
                <a:ln>
                  <a:noFill/>
                </a:ln>
                <a:solidFill>
                  <a:srgbClr val="2A2723"/>
                </a:solidFill>
                <a:effectLst/>
                <a:uLnTx/>
                <a:uFillTx/>
                <a:latin typeface="Calibri" panose="020F0502020204030204"/>
                <a:ea typeface="+mn-ea"/>
                <a:cs typeface="+mn-cs"/>
              </a:rPr>
              <a:t>vapaa-ajalla</a:t>
            </a:r>
            <a:r>
              <a:rPr kumimoji="0" lang="en-US" altLang="fi-FI" sz="1400" b="0" i="0" u="none" strike="noStrike" kern="1200" cap="none" spc="0" normalizeH="0" baseline="0" noProof="0" dirty="0">
                <a:ln>
                  <a:noFill/>
                </a:ln>
                <a:solidFill>
                  <a:srgbClr val="2A2723"/>
                </a:solidFill>
                <a:effectLst/>
                <a:uLnTx/>
                <a:uFillTx/>
                <a:latin typeface="Calibri" panose="020F0502020204030204"/>
                <a:ea typeface="+mn-ea"/>
                <a:cs typeface="+mn-cs"/>
              </a:rPr>
              <a:t>. </a:t>
            </a:r>
          </a:p>
        </p:txBody>
      </p:sp>
      <p:sp>
        <p:nvSpPr>
          <p:cNvPr id="8" name="TextBox 11">
            <a:extLst>
              <a:ext uri="{FF2B5EF4-FFF2-40B4-BE49-F238E27FC236}">
                <a16:creationId xmlns:a16="http://schemas.microsoft.com/office/drawing/2014/main" id="{A410F01A-8EBD-4585-BE1B-F8E114FF2B98}"/>
              </a:ext>
            </a:extLst>
          </p:cNvPr>
          <p:cNvSpPr txBox="1"/>
          <p:nvPr/>
        </p:nvSpPr>
        <p:spPr>
          <a:xfrm>
            <a:off x="824574" y="1336413"/>
            <a:ext cx="48226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Mitattu tieto auttaa tunnistamaan hyvinvointiin vaikuttavat tekijät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Placeholder 3">
            <a:extLst>
              <a:ext uri="{FF2B5EF4-FFF2-40B4-BE49-F238E27FC236}">
                <a16:creationId xmlns:a16="http://schemas.microsoft.com/office/drawing/2014/main" id="{6FF93E8F-9E39-A047-B850-FD5E41194ED5}"/>
              </a:ext>
            </a:extLst>
          </p:cNvPr>
          <p:cNvSpPr txBox="1">
            <a:spLocks/>
          </p:cNvSpPr>
          <p:nvPr/>
        </p:nvSpPr>
        <p:spPr>
          <a:xfrm>
            <a:off x="2019300" y="1604861"/>
            <a:ext cx="4919601" cy="4555972"/>
          </a:xfrm>
          <a:prstGeom prst="rect">
            <a:avLst/>
          </a:prstGeom>
        </p:spPr>
        <p:txBody>
          <a:bodyPr vert="horz" lIns="0" tIns="0" rIns="0" bIns="0" rtlCol="0" anchor="ctr">
            <a:no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42A21"/>
                </a:solidFill>
                <a:effectLst/>
                <a:uLnTx/>
                <a:uFillTx/>
                <a:latin typeface="Calibri" panose="020F0502020204030204" pitchFamily="34" charset="0"/>
                <a:ea typeface="+mn-ea"/>
                <a:cs typeface="Calibri" panose="020F0502020204030204" pitchFamily="34" charset="0"/>
              </a:rPr>
              <a:t>HALLITSE STRESSIÄ</a:t>
            </a:r>
            <a:br>
              <a:rPr kumimoji="0" lang="en-US" sz="2000" b="0" i="0" u="none" strike="noStrike" kern="1200" cap="none" spc="0" normalizeH="0" baseline="0" noProof="0" dirty="0">
                <a:ln>
                  <a:noFill/>
                </a:ln>
                <a:solidFill>
                  <a:srgbClr val="E42A21"/>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Tunnista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kuormittavat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tekijät</a:t>
            </a:r>
            <a:b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42A21"/>
                </a:solidFill>
                <a:effectLst/>
                <a:uLnTx/>
                <a:uFillTx/>
                <a:latin typeface="Calibri" panose="020F0502020204030204" pitchFamily="34" charset="0"/>
                <a:ea typeface="+mn-ea"/>
                <a:cs typeface="Calibri" panose="020F0502020204030204" pitchFamily="34" charset="0"/>
              </a:rPr>
              <a:t>PALAUDU PAREMMIN</a:t>
            </a:r>
            <a:br>
              <a:rPr kumimoji="0" lang="en-US" sz="2000" b="0" i="0" u="none" strike="noStrike" kern="1200" cap="none" spc="0" normalizeH="0" baseline="0" noProof="0" dirty="0">
                <a:ln>
                  <a:noFill/>
                </a:ln>
                <a:solidFill>
                  <a:srgbClr val="E42A21"/>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Näe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palaudutko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unen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aikana</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42A21"/>
                </a:solidFill>
                <a:effectLst/>
                <a:uLnTx/>
                <a:uFillTx/>
                <a:latin typeface="Calibri" panose="020F0502020204030204" pitchFamily="34" charset="0"/>
                <a:ea typeface="+mn-ea"/>
                <a:cs typeface="Calibri" panose="020F0502020204030204" pitchFamily="34" charset="0"/>
              </a:rPr>
              <a:t>LIIKU OIKEIN</a:t>
            </a:r>
            <a:br>
              <a:rPr kumimoji="0" lang="en-US" sz="1800" b="0" i="0" u="none" strike="noStrike" kern="1200" cap="none" spc="0" normalizeH="0" baseline="0" noProof="0" dirty="0">
                <a:ln>
                  <a:noFill/>
                </a:ln>
                <a:solidFill>
                  <a:srgbClr val="E42A21"/>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Näe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liikunnan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vaikutukset</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7" name="Picture 16">
            <a:extLst>
              <a:ext uri="{FF2B5EF4-FFF2-40B4-BE49-F238E27FC236}">
                <a16:creationId xmlns:a16="http://schemas.microsoft.com/office/drawing/2014/main" id="{BA2A3AAD-D312-5142-A37B-AA648C97A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8901" y="1033379"/>
            <a:ext cx="3623319" cy="5127454"/>
          </a:xfrm>
          <a:prstGeom prst="rect">
            <a:avLst/>
          </a:prstGeom>
          <a:effectLst>
            <a:outerShdw blurRad="63500" sx="101000" sy="101000" algn="ctr" rotWithShape="0">
              <a:prstClr val="black">
                <a:alpha val="7000"/>
              </a:prstClr>
            </a:outerShdw>
          </a:effectLst>
        </p:spPr>
      </p:pic>
      <p:pic>
        <p:nvPicPr>
          <p:cNvPr id="12" name="Picture 11">
            <a:extLst>
              <a:ext uri="{FF2B5EF4-FFF2-40B4-BE49-F238E27FC236}">
                <a16:creationId xmlns:a16="http://schemas.microsoft.com/office/drawing/2014/main" id="{AEBBDCCB-E1BE-FF4E-A719-B7E25A9A8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602" y="4736787"/>
            <a:ext cx="784800" cy="784800"/>
          </a:xfrm>
          <a:prstGeom prst="rect">
            <a:avLst/>
          </a:prstGeom>
        </p:spPr>
      </p:pic>
      <p:pic>
        <p:nvPicPr>
          <p:cNvPr id="18" name="Picture 17">
            <a:extLst>
              <a:ext uri="{FF2B5EF4-FFF2-40B4-BE49-F238E27FC236}">
                <a16:creationId xmlns:a16="http://schemas.microsoft.com/office/drawing/2014/main" id="{012796BE-A362-074B-8F24-E9A5C1541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80" y="3491522"/>
            <a:ext cx="784800" cy="784800"/>
          </a:xfrm>
          <a:prstGeom prst="rect">
            <a:avLst/>
          </a:prstGeom>
        </p:spPr>
      </p:pic>
      <p:pic>
        <p:nvPicPr>
          <p:cNvPr id="19" name="Picture 18">
            <a:extLst>
              <a:ext uri="{FF2B5EF4-FFF2-40B4-BE49-F238E27FC236}">
                <a16:creationId xmlns:a16="http://schemas.microsoft.com/office/drawing/2014/main" id="{0843A3B6-E27E-2D44-B1D2-EF0B5E3DC3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80" y="2246257"/>
            <a:ext cx="784800" cy="784800"/>
          </a:xfrm>
          <a:prstGeom prst="rect">
            <a:avLst/>
          </a:prstGeom>
        </p:spPr>
      </p:pic>
    </p:spTree>
    <p:extLst>
      <p:ext uri="{BB962C8B-B14F-4D97-AF65-F5344CB8AC3E}">
        <p14:creationId xmlns:p14="http://schemas.microsoft.com/office/powerpoint/2010/main" val="1624864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E713E26-E1B1-4C29-82E7-05CEE84E4E9B}"/>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l="20" r="20"/>
          <a:stretch>
            <a:fillRect/>
          </a:stretch>
        </p:blipFill>
        <p:spPr/>
      </p:pic>
      <p:sp>
        <p:nvSpPr>
          <p:cNvPr id="10" name="Title 9">
            <a:extLst>
              <a:ext uri="{FF2B5EF4-FFF2-40B4-BE49-F238E27FC236}">
                <a16:creationId xmlns:a16="http://schemas.microsoft.com/office/drawing/2014/main" id="{EDB75BBA-152C-4FD6-8A28-012D4D9A6551}"/>
              </a:ext>
            </a:extLst>
          </p:cNvPr>
          <p:cNvSpPr>
            <a:spLocks noGrp="1"/>
          </p:cNvSpPr>
          <p:nvPr>
            <p:ph type="title"/>
          </p:nvPr>
        </p:nvSpPr>
        <p:spPr/>
        <p:txBody>
          <a:bodyPr/>
          <a:lstStyle/>
          <a:p>
            <a:r>
              <a:rPr lang="fi-FI" dirty="0"/>
              <a:t>selvitä todellinen kuntotasosi</a:t>
            </a:r>
            <a:endParaRPr lang="en-GB" dirty="0"/>
          </a:p>
        </p:txBody>
      </p:sp>
      <p:sp>
        <p:nvSpPr>
          <p:cNvPr id="4" name="Date Placeholder 3">
            <a:extLst>
              <a:ext uri="{FF2B5EF4-FFF2-40B4-BE49-F238E27FC236}">
                <a16:creationId xmlns:a16="http://schemas.microsoft.com/office/drawing/2014/main" id="{5BEF5FC7-7A9D-4E0E-B9DC-7FBE1F6950AE}"/>
              </a:ext>
            </a:extLst>
          </p:cNvPr>
          <p:cNvSpPr>
            <a:spLocks noGrp="1"/>
          </p:cNvSpPr>
          <p:nvPr>
            <p:ph type="dt" sz="half" idx="10"/>
          </p:nvPr>
        </p:nvSpPr>
        <p:spPr/>
        <p:txBody>
          <a:bodyPr/>
          <a:lstStyle/>
          <a:p>
            <a:fld id="{B3A097D7-4357-4F3F-9FA8-F51AE4F75198}" type="datetime1">
              <a:rPr lang="fi-FI" smtClean="0"/>
              <a:t>19.6.2019</a:t>
            </a:fld>
            <a:endParaRPr lang="en-GB" dirty="0"/>
          </a:p>
        </p:txBody>
      </p:sp>
      <p:sp>
        <p:nvSpPr>
          <p:cNvPr id="5" name="Slide Number Placeholder 4">
            <a:extLst>
              <a:ext uri="{FF2B5EF4-FFF2-40B4-BE49-F238E27FC236}">
                <a16:creationId xmlns:a16="http://schemas.microsoft.com/office/drawing/2014/main" id="{14AF579C-5CD2-46B1-9AC5-F90B488AD06D}"/>
              </a:ext>
            </a:extLst>
          </p:cNvPr>
          <p:cNvSpPr>
            <a:spLocks noGrp="1"/>
          </p:cNvSpPr>
          <p:nvPr>
            <p:ph type="sldNum" sz="quarter" idx="12"/>
          </p:nvPr>
        </p:nvSpPr>
        <p:spPr/>
        <p:txBody>
          <a:bodyPr/>
          <a:lstStyle/>
          <a:p>
            <a:fld id="{9EB19F1D-2A8F-4A4B-9DCE-6842248F8C29}" type="slidenum">
              <a:rPr lang="en-GB" smtClean="0"/>
              <a:pPr/>
              <a:t>3</a:t>
            </a:fld>
            <a:endParaRPr lang="en-GB"/>
          </a:p>
        </p:txBody>
      </p:sp>
      <p:pic>
        <p:nvPicPr>
          <p:cNvPr id="12" name="Picture 11">
            <a:extLst>
              <a:ext uri="{FF2B5EF4-FFF2-40B4-BE49-F238E27FC236}">
                <a16:creationId xmlns:a16="http://schemas.microsoft.com/office/drawing/2014/main" id="{1EDB12B2-1F8B-41A9-888E-E5B0811AF3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6093" y="6441281"/>
            <a:ext cx="1073024" cy="254602"/>
          </a:xfrm>
          <a:prstGeom prst="rect">
            <a:avLst/>
          </a:prstGeom>
        </p:spPr>
      </p:pic>
      <p:sp>
        <p:nvSpPr>
          <p:cNvPr id="11" name="Content Placeholder 2">
            <a:extLst>
              <a:ext uri="{FF2B5EF4-FFF2-40B4-BE49-F238E27FC236}">
                <a16:creationId xmlns:a16="http://schemas.microsoft.com/office/drawing/2014/main" id="{C4F7754A-7ECE-4BA3-8C67-1093F20721DA}"/>
              </a:ext>
            </a:extLst>
          </p:cNvPr>
          <p:cNvSpPr txBox="1">
            <a:spLocks/>
          </p:cNvSpPr>
          <p:nvPr/>
        </p:nvSpPr>
        <p:spPr>
          <a:xfrm>
            <a:off x="529520" y="1791690"/>
            <a:ext cx="5476695" cy="3797345"/>
          </a:xfrm>
          <a:prstGeom prst="rect">
            <a:avLst/>
          </a:prstGeom>
        </p:spPr>
        <p:txBody>
          <a:bodyPr anchor="t"/>
          <a:lstStyle>
            <a:lvl1pPr marL="180975" indent="-180975" algn="l" defTabSz="914400" rtl="0" eaLnBrk="1" latinLnBrk="0" hangingPunct="1">
              <a:lnSpc>
                <a:spcPct val="90000"/>
              </a:lnSpc>
              <a:spcBef>
                <a:spcPts val="1000"/>
              </a:spcBef>
              <a:buSzPct val="75000"/>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2pPr>
            <a:lvl3pPr marL="542925"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3pPr>
            <a:lvl4pPr marL="714375" indent="-171450"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4pPr>
            <a:lvl5pPr marL="895350" indent="-180975" algn="l" defTabSz="914400" rtl="0" eaLnBrk="1" latinLnBrk="0" hangingPunct="1">
              <a:lnSpc>
                <a:spcPct val="90000"/>
              </a:lnSpc>
              <a:spcBef>
                <a:spcPts val="500"/>
              </a:spcBef>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42A21"/>
              </a:buClr>
            </a:pPr>
            <a:r>
              <a:rPr lang="fi-FI" sz="1700" dirty="0"/>
              <a:t>Hyvinvointianalyysin Kuntotaso kertoo maksimaalisen hapenottokykysi (VO2max) eli kestävyyskuntosi.</a:t>
            </a:r>
          </a:p>
          <a:p>
            <a:pPr>
              <a:buClr>
                <a:srgbClr val="E42A21"/>
              </a:buClr>
            </a:pPr>
            <a:r>
              <a:rPr lang="fi-FI" sz="1700" dirty="0"/>
              <a:t>Heikko kuntotaso on yhteydessä heikentyneeseen työkykyyn, työssäjaksamiseen ja yleiseen kuolleisuusriskiin</a:t>
            </a:r>
          </a:p>
          <a:p>
            <a:pPr>
              <a:buClr>
                <a:srgbClr val="E42A21"/>
              </a:buClr>
            </a:pPr>
            <a:r>
              <a:rPr lang="fi-FI" sz="1700" dirty="0"/>
              <a:t>Saat selville kuntotasosi reippaasti kävelemällä</a:t>
            </a:r>
          </a:p>
          <a:p>
            <a:pPr lvl="1">
              <a:buClr>
                <a:srgbClr val="E42A21"/>
              </a:buClr>
            </a:pPr>
            <a:r>
              <a:rPr lang="fi-FI" sz="1700" dirty="0"/>
              <a:t>Vain puolen tunnin reipas kävelylenkki mittausjakson aikana riittää</a:t>
            </a:r>
            <a:endParaRPr lang="fi-FI" sz="1700" dirty="0">
              <a:cs typeface="Calibri"/>
            </a:endParaRPr>
          </a:p>
          <a:p>
            <a:pPr>
              <a:buClr>
                <a:srgbClr val="E42A21"/>
              </a:buClr>
            </a:pPr>
            <a:r>
              <a:rPr lang="fi-FI" sz="1700" dirty="0"/>
              <a:t>Helppo ja turvallinen tapa mitata kuntotaso – ei vaadi maksimaalista suoritusta.</a:t>
            </a:r>
          </a:p>
          <a:p>
            <a:pPr>
              <a:buClr>
                <a:srgbClr val="E42A21"/>
              </a:buClr>
            </a:pPr>
            <a:r>
              <a:rPr lang="fi-FI" sz="1700" dirty="0">
                <a:cs typeface="Calibri"/>
              </a:rPr>
              <a:t>Seuraa oman ja asiakkaidesi kunnon kehittymistä seurantamittauksilla!</a:t>
            </a:r>
          </a:p>
          <a:p>
            <a:pPr>
              <a:buClr>
                <a:srgbClr val="E42A21"/>
              </a:buClr>
            </a:pPr>
            <a:endParaRPr lang="fi-FI" sz="1700" dirty="0"/>
          </a:p>
          <a:p>
            <a:pPr>
              <a:buClr>
                <a:srgbClr val="E42A21"/>
              </a:buClr>
            </a:pPr>
            <a:endParaRPr lang="fi-FI" sz="1700" dirty="0"/>
          </a:p>
          <a:p>
            <a:pPr>
              <a:buClr>
                <a:srgbClr val="E42A21"/>
              </a:buClr>
            </a:pPr>
            <a:endParaRPr lang="fi-FI" sz="1700" dirty="0">
              <a:cs typeface="Calibri" panose="020F0502020204030204"/>
            </a:endParaRPr>
          </a:p>
          <a:p>
            <a:pPr marL="0" indent="0">
              <a:buClr>
                <a:srgbClr val="E42A21"/>
              </a:buClr>
              <a:buNone/>
            </a:pPr>
            <a:endParaRPr lang="en-GB" sz="1700" dirty="0">
              <a:cs typeface="Calibri" panose="020F0502020204030204"/>
            </a:endParaRPr>
          </a:p>
        </p:txBody>
      </p:sp>
      <p:pic>
        <p:nvPicPr>
          <p:cNvPr id="9" name="Picture 8">
            <a:extLst>
              <a:ext uri="{FF2B5EF4-FFF2-40B4-BE49-F238E27FC236}">
                <a16:creationId xmlns:a16="http://schemas.microsoft.com/office/drawing/2014/main" id="{E915A659-0D1B-734E-A1CB-DBC4B079A510}"/>
              </a:ext>
            </a:extLst>
          </p:cNvPr>
          <p:cNvPicPr>
            <a:picLocks noChangeAspect="1"/>
          </p:cNvPicPr>
          <p:nvPr/>
        </p:nvPicPr>
        <p:blipFill>
          <a:blip r:embed="rId5"/>
          <a:stretch>
            <a:fillRect/>
          </a:stretch>
        </p:blipFill>
        <p:spPr>
          <a:xfrm>
            <a:off x="658813" y="5202248"/>
            <a:ext cx="4979988" cy="1327480"/>
          </a:xfrm>
          <a:prstGeom prst="rect">
            <a:avLst/>
          </a:prstGeom>
        </p:spPr>
      </p:pic>
    </p:spTree>
    <p:extLst>
      <p:ext uri="{BB962C8B-B14F-4D97-AF65-F5344CB8AC3E}">
        <p14:creationId xmlns:p14="http://schemas.microsoft.com/office/powerpoint/2010/main" val="234191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490CF4-C319-447D-A057-42F94057265E}"/>
              </a:ext>
            </a:extLst>
          </p:cNvPr>
          <p:cNvSpPr>
            <a:spLocks noGrp="1"/>
          </p:cNvSpPr>
          <p:nvPr>
            <p:ph type="title"/>
          </p:nvPr>
        </p:nvSpPr>
        <p:spPr/>
        <p:txBody>
          <a:bodyPr/>
          <a:lstStyle/>
          <a:p>
            <a:r>
              <a:rPr lang="en-GB" dirty="0" err="1"/>
              <a:t>Hyvinvointianalyysi</a:t>
            </a:r>
            <a:r>
              <a:rPr lang="en-GB" dirty="0"/>
              <a:t> </a:t>
            </a:r>
            <a:r>
              <a:rPr lang="en-GB" dirty="0" err="1"/>
              <a:t>käytännössä</a:t>
            </a:r>
            <a:endParaRPr lang="en-FI" dirty="0"/>
          </a:p>
        </p:txBody>
      </p:sp>
      <p:sp>
        <p:nvSpPr>
          <p:cNvPr id="4" name="Päivämäärän paikkamerkki 3">
            <a:extLst>
              <a:ext uri="{FF2B5EF4-FFF2-40B4-BE49-F238E27FC236}">
                <a16:creationId xmlns:a16="http://schemas.microsoft.com/office/drawing/2014/main" id="{8A94597C-B6EE-4D96-AC67-B9276B7295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28B5DA-A5E3-4E36-B765-7F836FF994F6}" type="datetime1">
              <a:rPr kumimoji="0" lang="fi-FI" sz="900" b="0" i="0" u="none" strike="noStrike" kern="1200" cap="none" spc="0" normalizeH="0" baseline="0" noProof="0" smtClean="0">
                <a:ln>
                  <a:noFill/>
                </a:ln>
                <a:solidFill>
                  <a:prstClr val="black"/>
                </a:solidFill>
                <a:effectLst/>
                <a:uLnTx/>
                <a:uFillTx/>
                <a:latin typeface="Calibri" panose="020F0502020204030204"/>
                <a:ea typeface="+mn-ea"/>
                <a:cs typeface="+mn-cs"/>
              </a:rPr>
              <a:t>19.6.2019</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D8AF8330-FBE5-4848-9B81-6FC3C52FA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B19F1D-2A8F-4A4B-9DCE-6842248F8C29}" type="slidenum">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
            <a:extLst>
              <a:ext uri="{FF2B5EF4-FFF2-40B4-BE49-F238E27FC236}">
                <a16:creationId xmlns:a16="http://schemas.microsoft.com/office/drawing/2014/main" id="{44D92C4B-1046-4372-95F0-673065D703F5}"/>
              </a:ext>
            </a:extLst>
          </p:cNvPr>
          <p:cNvSpPr/>
          <p:nvPr/>
        </p:nvSpPr>
        <p:spPr>
          <a:xfrm>
            <a:off x="1051449" y="6370894"/>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2A2723"/>
                </a:solidFill>
                <a:effectLst/>
                <a:uLnTx/>
                <a:uFillTx/>
                <a:latin typeface="Calibri" panose="020F0502020204030204" pitchFamily="34" charset="0"/>
                <a:ea typeface="+mn-ea"/>
                <a:cs typeface="Calibri" panose="020F0502020204030204" pitchFamily="34" charset="0"/>
              </a:rPr>
              <a:t>*</a:t>
            </a:r>
            <a:r>
              <a:rPr kumimoji="0" lang="fi-FI" sz="1200" b="0" i="0" u="none" strike="noStrike" kern="1200" cap="none" spc="0" normalizeH="0" baseline="0" noProof="0" dirty="0">
                <a:ln>
                  <a:noFill/>
                </a:ln>
                <a:solidFill>
                  <a:srgbClr val="2A2723"/>
                </a:solidFill>
                <a:effectLst/>
                <a:uLnTx/>
                <a:uFillTx/>
                <a:latin typeface="Calibri" panose="020F0502020204030204" pitchFamily="34" charset="0"/>
                <a:ea typeface="+mn-ea"/>
                <a:cs typeface="Calibri" panose="020F0502020204030204" pitchFamily="34" charset="0"/>
              </a:rPr>
              <a:t>Vaihtoehtoisesti hyvinvoinnin ammattilainen antaa mittarin asiakkaalle.</a:t>
            </a:r>
            <a:endParaRPr kumimoji="0" lang="fi-FI" sz="1800" b="0" i="0" u="none" strike="noStrike" kern="1200" cap="none" spc="0" normalizeH="0" baseline="0" noProof="0" dirty="0">
              <a:ln>
                <a:noFill/>
              </a:ln>
              <a:solidFill>
                <a:srgbClr val="2A2723"/>
              </a:solidFill>
              <a:effectLst/>
              <a:uLnTx/>
              <a:uFillTx/>
              <a:latin typeface="Calibri" panose="020F0502020204030204" pitchFamily="34" charset="0"/>
              <a:ea typeface="+mn-ea"/>
              <a:cs typeface="Calibri" panose="020F0502020204030204" pitchFamily="34" charset="0"/>
            </a:endParaRPr>
          </a:p>
        </p:txBody>
      </p:sp>
      <p:pic>
        <p:nvPicPr>
          <p:cNvPr id="24" name="Kuva 3">
            <a:extLst>
              <a:ext uri="{FF2B5EF4-FFF2-40B4-BE49-F238E27FC236}">
                <a16:creationId xmlns:a16="http://schemas.microsoft.com/office/drawing/2014/main" id="{3B2A5FA4-A1F5-9B49-9873-B2A3D3F81BE8}"/>
              </a:ext>
            </a:extLst>
          </p:cNvPr>
          <p:cNvPicPr>
            <a:picLocks noChangeAspect="1"/>
          </p:cNvPicPr>
          <p:nvPr/>
        </p:nvPicPr>
        <p:blipFill rotWithShape="1">
          <a:blip r:embed="rId2">
            <a:extLst>
              <a:ext uri="{28A0092B-C50C-407E-A947-70E740481C1C}">
                <a14:useLocalDpi xmlns:a14="http://schemas.microsoft.com/office/drawing/2010/main" val="0"/>
              </a:ext>
            </a:extLst>
          </a:blip>
          <a:srcRect l="22627" r="9797"/>
          <a:stretch/>
        </p:blipFill>
        <p:spPr>
          <a:xfrm>
            <a:off x="6626030" y="2057356"/>
            <a:ext cx="1666205" cy="1666205"/>
          </a:xfrm>
          <a:prstGeom prst="ellipse">
            <a:avLst/>
          </a:prstGeom>
        </p:spPr>
      </p:pic>
      <p:pic>
        <p:nvPicPr>
          <p:cNvPr id="25" name="Picture 24">
            <a:extLst>
              <a:ext uri="{FF2B5EF4-FFF2-40B4-BE49-F238E27FC236}">
                <a16:creationId xmlns:a16="http://schemas.microsoft.com/office/drawing/2014/main" id="{9B4A7845-20E1-FB43-999B-3C65EA6FC80A}"/>
              </a:ext>
            </a:extLst>
          </p:cNvPr>
          <p:cNvPicPr>
            <a:picLocks noChangeAspect="1"/>
          </p:cNvPicPr>
          <p:nvPr/>
        </p:nvPicPr>
        <p:blipFill rotWithShape="1">
          <a:blip r:embed="rId3"/>
          <a:srcRect l="12612" r="27650" b="10834"/>
          <a:stretch/>
        </p:blipFill>
        <p:spPr>
          <a:xfrm>
            <a:off x="3804335" y="2011328"/>
            <a:ext cx="1760781" cy="1754307"/>
          </a:xfrm>
          <a:prstGeom prst="rect">
            <a:avLst/>
          </a:prstGeom>
        </p:spPr>
      </p:pic>
      <p:pic>
        <p:nvPicPr>
          <p:cNvPr id="26" name="Picture 25">
            <a:extLst>
              <a:ext uri="{FF2B5EF4-FFF2-40B4-BE49-F238E27FC236}">
                <a16:creationId xmlns:a16="http://schemas.microsoft.com/office/drawing/2014/main" id="{7271C5C5-8EDE-C145-8A75-7AB3D9BE4F2D}"/>
              </a:ext>
            </a:extLst>
          </p:cNvPr>
          <p:cNvPicPr>
            <a:picLocks noChangeAspect="1"/>
          </p:cNvPicPr>
          <p:nvPr/>
        </p:nvPicPr>
        <p:blipFill rotWithShape="1">
          <a:blip r:embed="rId4"/>
          <a:srcRect l="30496" r="13334" b="15972"/>
          <a:stretch/>
        </p:blipFill>
        <p:spPr>
          <a:xfrm>
            <a:off x="9401858" y="2015497"/>
            <a:ext cx="1718526" cy="1716034"/>
          </a:xfrm>
          <a:prstGeom prst="rect">
            <a:avLst/>
          </a:prstGeom>
        </p:spPr>
      </p:pic>
      <p:pic>
        <p:nvPicPr>
          <p:cNvPr id="27" name="Picture 26">
            <a:extLst>
              <a:ext uri="{FF2B5EF4-FFF2-40B4-BE49-F238E27FC236}">
                <a16:creationId xmlns:a16="http://schemas.microsoft.com/office/drawing/2014/main" id="{1A22D74F-51C6-6741-9765-4C799CF8399A}"/>
              </a:ext>
            </a:extLst>
          </p:cNvPr>
          <p:cNvPicPr>
            <a:picLocks noChangeAspect="1"/>
          </p:cNvPicPr>
          <p:nvPr/>
        </p:nvPicPr>
        <p:blipFill rotWithShape="1">
          <a:blip r:embed="rId5"/>
          <a:srcRect l="10166" r="28136" b="9028"/>
          <a:stretch/>
        </p:blipFill>
        <p:spPr>
          <a:xfrm>
            <a:off x="1051449" y="2043869"/>
            <a:ext cx="1703701" cy="1676836"/>
          </a:xfrm>
          <a:prstGeom prst="rect">
            <a:avLst/>
          </a:prstGeom>
        </p:spPr>
      </p:pic>
      <p:sp>
        <p:nvSpPr>
          <p:cNvPr id="28" name="TextBox 7">
            <a:extLst>
              <a:ext uri="{FF2B5EF4-FFF2-40B4-BE49-F238E27FC236}">
                <a16:creationId xmlns:a16="http://schemas.microsoft.com/office/drawing/2014/main" id="{85E16586-98D3-0747-AA58-95E9E6E152DF}"/>
              </a:ext>
            </a:extLst>
          </p:cNvPr>
          <p:cNvSpPr txBox="1">
            <a:spLocks noChangeArrowheads="1"/>
          </p:cNvSpPr>
          <p:nvPr/>
        </p:nvSpPr>
        <p:spPr bwMode="auto">
          <a:xfrm>
            <a:off x="3611390" y="3970446"/>
            <a:ext cx="21590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i-FI" sz="1700" b="0" i="0" u="none" strike="noStrike" kern="1200" cap="none" spc="0" normalizeH="0" baseline="0" noProof="0" dirty="0">
                <a:ln>
                  <a:noFill/>
                </a:ln>
                <a:solidFill>
                  <a:srgbClr val="E32A16"/>
                </a:solidFill>
                <a:effectLst/>
                <a:uLnTx/>
                <a:uFillTx/>
                <a:latin typeface="Calibri" panose="020F0502020204030204"/>
                <a:ea typeface="MS PGothic" panose="020B0600070205080204" pitchFamily="34" charset="-128"/>
                <a:cs typeface="+mn-cs"/>
              </a:rPr>
              <a:t>SYKEVÄLIMITTAUS</a:t>
            </a:r>
          </a:p>
        </p:txBody>
      </p:sp>
      <p:sp>
        <p:nvSpPr>
          <p:cNvPr id="29" name="TextBox 8">
            <a:extLst>
              <a:ext uri="{FF2B5EF4-FFF2-40B4-BE49-F238E27FC236}">
                <a16:creationId xmlns:a16="http://schemas.microsoft.com/office/drawing/2014/main" id="{BAB30056-D945-224B-84C2-04F0F82049EE}"/>
              </a:ext>
            </a:extLst>
          </p:cNvPr>
          <p:cNvSpPr txBox="1">
            <a:spLocks noChangeArrowheads="1"/>
          </p:cNvSpPr>
          <p:nvPr/>
        </p:nvSpPr>
        <p:spPr bwMode="auto">
          <a:xfrm>
            <a:off x="6241705" y="3970446"/>
            <a:ext cx="245343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i-FI" sz="1700" b="0" i="0" u="none" strike="noStrike" kern="1200" cap="none" spc="0" normalizeH="0" baseline="0" noProof="0" dirty="0">
                <a:ln>
                  <a:noFill/>
                </a:ln>
                <a:solidFill>
                  <a:srgbClr val="E32A16"/>
                </a:solidFill>
                <a:effectLst/>
                <a:uLnTx/>
                <a:uFillTx/>
                <a:latin typeface="Calibri" panose="020F0502020204030204"/>
                <a:ea typeface="MS PGothic" panose="020B0600070205080204" pitchFamily="34" charset="-128"/>
                <a:cs typeface="+mn-cs"/>
              </a:rPr>
              <a:t>ASIANTUNTIJAN PALAUTE</a:t>
            </a:r>
          </a:p>
        </p:txBody>
      </p:sp>
      <p:sp>
        <p:nvSpPr>
          <p:cNvPr id="30" name="TextBox 29">
            <a:extLst>
              <a:ext uri="{FF2B5EF4-FFF2-40B4-BE49-F238E27FC236}">
                <a16:creationId xmlns:a16="http://schemas.microsoft.com/office/drawing/2014/main" id="{D72AAACA-34A1-BF46-8413-1759B4963749}"/>
              </a:ext>
            </a:extLst>
          </p:cNvPr>
          <p:cNvSpPr txBox="1">
            <a:spLocks noChangeArrowheads="1"/>
          </p:cNvSpPr>
          <p:nvPr/>
        </p:nvSpPr>
        <p:spPr bwMode="auto">
          <a:xfrm>
            <a:off x="654050" y="3965684"/>
            <a:ext cx="248602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altLang="fi-FI" sz="1700" b="0" i="0" u="none" strike="noStrike" kern="1200" cap="none" spc="0" normalizeH="0" baseline="0" noProof="0" dirty="0">
                <a:ln>
                  <a:noFill/>
                </a:ln>
                <a:solidFill>
                  <a:srgbClr val="E32A16"/>
                </a:solidFill>
                <a:effectLst/>
                <a:uLnTx/>
                <a:uFillTx/>
                <a:latin typeface="Calibri" panose="020F0502020204030204"/>
                <a:ea typeface="MS PGothic" panose="020B0600070205080204" pitchFamily="34" charset="-128"/>
                <a:cs typeface="+mn-cs"/>
              </a:rPr>
              <a:t>TILAA MITTAUS NETISSÄ*</a:t>
            </a:r>
          </a:p>
        </p:txBody>
      </p:sp>
      <p:sp>
        <p:nvSpPr>
          <p:cNvPr id="31" name="TextBox 30">
            <a:extLst>
              <a:ext uri="{FF2B5EF4-FFF2-40B4-BE49-F238E27FC236}">
                <a16:creationId xmlns:a16="http://schemas.microsoft.com/office/drawing/2014/main" id="{6F7729A2-DAE6-B446-AACC-35AA3C3227F6}"/>
              </a:ext>
            </a:extLst>
          </p:cNvPr>
          <p:cNvSpPr txBox="1">
            <a:spLocks noChangeArrowheads="1"/>
          </p:cNvSpPr>
          <p:nvPr/>
        </p:nvSpPr>
        <p:spPr bwMode="auto">
          <a:xfrm>
            <a:off x="8917144" y="3960693"/>
            <a:ext cx="268795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i-FI" sz="1700" b="0" i="0" u="none" strike="noStrike" kern="1200" cap="none" spc="0" normalizeH="0" baseline="0" noProof="0" dirty="0">
                <a:ln>
                  <a:noFill/>
                </a:ln>
                <a:solidFill>
                  <a:srgbClr val="E32A16"/>
                </a:solidFill>
                <a:effectLst/>
                <a:uLnTx/>
                <a:uFillTx/>
                <a:latin typeface="Calibri" panose="020F0502020204030204"/>
                <a:ea typeface="MS PGothic" panose="020B0600070205080204" pitchFamily="34" charset="-128"/>
                <a:cs typeface="+mn-cs"/>
              </a:rPr>
              <a:t>TOIMENPITEET</a:t>
            </a:r>
          </a:p>
        </p:txBody>
      </p:sp>
      <p:sp>
        <p:nvSpPr>
          <p:cNvPr id="32" name="Rectangle 31">
            <a:extLst>
              <a:ext uri="{FF2B5EF4-FFF2-40B4-BE49-F238E27FC236}">
                <a16:creationId xmlns:a16="http://schemas.microsoft.com/office/drawing/2014/main" id="{942721F1-6E6F-CB4D-8111-E6B40F60B160}"/>
              </a:ext>
            </a:extLst>
          </p:cNvPr>
          <p:cNvSpPr/>
          <p:nvPr/>
        </p:nvSpPr>
        <p:spPr>
          <a:xfrm>
            <a:off x="8991631" y="4309675"/>
            <a:ext cx="251737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Henkilökohtaiset ohjeet ja hyvinvointitavoite, joilla pyritään tekemään muutoksia elämäntapaan.</a:t>
            </a:r>
          </a:p>
        </p:txBody>
      </p:sp>
      <p:sp>
        <p:nvSpPr>
          <p:cNvPr id="33" name="Rectangle 32">
            <a:extLst>
              <a:ext uri="{FF2B5EF4-FFF2-40B4-BE49-F238E27FC236}">
                <a16:creationId xmlns:a16="http://schemas.microsoft.com/office/drawing/2014/main" id="{17B9B1E4-9841-5F4F-B1A7-F24BB87E14D7}"/>
              </a:ext>
            </a:extLst>
          </p:cNvPr>
          <p:cNvSpPr/>
          <p:nvPr/>
        </p:nvSpPr>
        <p:spPr>
          <a:xfrm>
            <a:off x="816494" y="4309675"/>
            <a:ext cx="2181747"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Mittari</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toimitetaan</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suoraan</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mittaville</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4" name="Rectangle 33">
            <a:extLst>
              <a:ext uri="{FF2B5EF4-FFF2-40B4-BE49-F238E27FC236}">
                <a16:creationId xmlns:a16="http://schemas.microsoft.com/office/drawing/2014/main" id="{3DF557C1-24D8-BA4B-8BE7-44938F77FAC2}"/>
              </a:ext>
            </a:extLst>
          </p:cNvPr>
          <p:cNvSpPr/>
          <p:nvPr/>
        </p:nvSpPr>
        <p:spPr>
          <a:xfrm>
            <a:off x="6240014" y="4299768"/>
            <a:ext cx="245344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Auttaa tunnistamaan ja ymmärtämään mikä auttaa voimaan hyvin ja missä on parannettavaa.</a:t>
            </a:r>
          </a:p>
        </p:txBody>
      </p:sp>
      <p:sp>
        <p:nvSpPr>
          <p:cNvPr id="35" name="Rectangle 34">
            <a:extLst>
              <a:ext uri="{FF2B5EF4-FFF2-40B4-BE49-F238E27FC236}">
                <a16:creationId xmlns:a16="http://schemas.microsoft.com/office/drawing/2014/main" id="{F1CF9DD9-82CF-6345-8FEE-35922D1D81C5}"/>
              </a:ext>
            </a:extLst>
          </p:cNvPr>
          <p:cNvSpPr/>
          <p:nvPr/>
        </p:nvSpPr>
        <p:spPr>
          <a:xfrm>
            <a:off x="3365224" y="4311004"/>
            <a:ext cx="2667894"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uLnTx/>
                <a:uFillTx/>
                <a:latin typeface="Calibri" panose="020F0502020204030204"/>
                <a:ea typeface="+mn-ea"/>
                <a:cs typeface="+mn-cs"/>
              </a:rPr>
              <a:t>Kolmen vuorokauden mittaus työssä ja vapaa-ajalla. Mitattava pitää päiväkirjaa.</a:t>
            </a:r>
          </a:p>
        </p:txBody>
      </p:sp>
    </p:spTree>
    <p:extLst>
      <p:ext uri="{BB962C8B-B14F-4D97-AF65-F5344CB8AC3E}">
        <p14:creationId xmlns:p14="http://schemas.microsoft.com/office/powerpoint/2010/main" val="307300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0A8D3A-0210-48A5-BD96-7646C74A4EC7}"/>
              </a:ext>
            </a:extLst>
          </p:cNvPr>
          <p:cNvSpPr>
            <a:spLocks noGrp="1"/>
          </p:cNvSpPr>
          <p:nvPr>
            <p:ph type="title"/>
          </p:nvPr>
        </p:nvSpPr>
        <p:spPr/>
        <p:txBody>
          <a:bodyPr/>
          <a:lstStyle/>
          <a:p>
            <a:r>
              <a:rPr lang="en-GB" dirty="0" err="1"/>
              <a:t>hyvinvointianalyysivideo</a:t>
            </a:r>
            <a:endParaRPr lang="en-FI" dirty="0"/>
          </a:p>
        </p:txBody>
      </p:sp>
      <p:sp>
        <p:nvSpPr>
          <p:cNvPr id="4" name="Päivämäärän paikkamerkki 3">
            <a:extLst>
              <a:ext uri="{FF2B5EF4-FFF2-40B4-BE49-F238E27FC236}">
                <a16:creationId xmlns:a16="http://schemas.microsoft.com/office/drawing/2014/main" id="{7FCDB217-E5C1-4087-B23A-9A2CD39E1628}"/>
              </a:ext>
            </a:extLst>
          </p:cNvPr>
          <p:cNvSpPr>
            <a:spLocks noGrp="1"/>
          </p:cNvSpPr>
          <p:nvPr>
            <p:ph type="dt" sz="half" idx="10"/>
          </p:nvPr>
        </p:nvSpPr>
        <p:spPr/>
        <p:txBody>
          <a:bodyPr/>
          <a:lstStyle/>
          <a:p>
            <a:fld id="{1B9D9FD3-8D2E-4155-840A-A439A9271FBF}" type="datetime1">
              <a:rPr lang="fi-FI" smtClean="0"/>
              <a:t>19.6.2019</a:t>
            </a:fld>
            <a:endParaRPr lang="en-GB"/>
          </a:p>
        </p:txBody>
      </p:sp>
      <p:sp>
        <p:nvSpPr>
          <p:cNvPr id="5" name="Dian numeron paikkamerkki 4">
            <a:extLst>
              <a:ext uri="{FF2B5EF4-FFF2-40B4-BE49-F238E27FC236}">
                <a16:creationId xmlns:a16="http://schemas.microsoft.com/office/drawing/2014/main" id="{081A8112-9CEE-4810-95A4-20E88B3C196A}"/>
              </a:ext>
            </a:extLst>
          </p:cNvPr>
          <p:cNvSpPr>
            <a:spLocks noGrp="1"/>
          </p:cNvSpPr>
          <p:nvPr>
            <p:ph type="sldNum" sz="quarter" idx="12"/>
          </p:nvPr>
        </p:nvSpPr>
        <p:spPr/>
        <p:txBody>
          <a:bodyPr/>
          <a:lstStyle/>
          <a:p>
            <a:fld id="{9EB19F1D-2A8F-4A4B-9DCE-6842248F8C29}" type="slidenum">
              <a:rPr lang="en-GB" smtClean="0"/>
              <a:t>5</a:t>
            </a:fld>
            <a:endParaRPr lang="en-GB"/>
          </a:p>
        </p:txBody>
      </p:sp>
      <p:pic>
        <p:nvPicPr>
          <p:cNvPr id="6" name="CvzFJ_49ybM">
            <a:extLst>
              <a:ext uri="{FF2B5EF4-FFF2-40B4-BE49-F238E27FC236}">
                <a16:creationId xmlns:a16="http://schemas.microsoft.com/office/drawing/2014/main" id="{E436FE02-818E-45C0-ACF5-ABE6302664D2}"/>
              </a:ext>
            </a:extLst>
          </p:cNvPr>
          <p:cNvPicPr>
            <a:picLocks noRot="1" noChangeAspect="1"/>
          </p:cNvPicPr>
          <p:nvPr>
            <a:videoFile r:link="rId1"/>
          </p:nvPr>
        </p:nvPicPr>
        <p:blipFill>
          <a:blip r:embed="rId3"/>
          <a:stretch>
            <a:fillRect/>
          </a:stretch>
        </p:blipFill>
        <p:spPr>
          <a:xfrm>
            <a:off x="2460098" y="1597780"/>
            <a:ext cx="7271803" cy="4271152"/>
          </a:xfrm>
          <a:prstGeom prst="rect">
            <a:avLst/>
          </a:prstGeom>
        </p:spPr>
      </p:pic>
    </p:spTree>
    <p:extLst>
      <p:ext uri="{BB962C8B-B14F-4D97-AF65-F5344CB8AC3E}">
        <p14:creationId xmlns:p14="http://schemas.microsoft.com/office/powerpoint/2010/main" val="268448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CD853A5-22D7-4562-968C-7F7EFB6F4C26}"/>
              </a:ext>
            </a:extLst>
          </p:cNvPr>
          <p:cNvSpPr>
            <a:spLocks noGrp="1"/>
          </p:cNvSpPr>
          <p:nvPr>
            <p:ph type="title"/>
          </p:nvPr>
        </p:nvSpPr>
        <p:spPr/>
        <p:txBody>
          <a:bodyPr/>
          <a:lstStyle/>
          <a:p>
            <a:r>
              <a:rPr lang="en-GB" dirty="0" err="1"/>
              <a:t>Hyvinvointianalyysin</a:t>
            </a:r>
            <a:r>
              <a:rPr lang="en-GB" dirty="0"/>
              <a:t> </a:t>
            </a:r>
            <a:r>
              <a:rPr lang="en-GB" dirty="0" err="1"/>
              <a:t>hyödyt</a:t>
            </a:r>
            <a:r>
              <a:rPr lang="en-GB" dirty="0"/>
              <a:t> </a:t>
            </a:r>
            <a:r>
              <a:rPr lang="en-GB" dirty="0" err="1"/>
              <a:t>työpaikalla</a:t>
            </a:r>
            <a:endParaRPr lang="en-FI" dirty="0"/>
          </a:p>
        </p:txBody>
      </p:sp>
      <p:sp>
        <p:nvSpPr>
          <p:cNvPr id="4" name="Päivämäärän paikkamerkki 3">
            <a:extLst>
              <a:ext uri="{FF2B5EF4-FFF2-40B4-BE49-F238E27FC236}">
                <a16:creationId xmlns:a16="http://schemas.microsoft.com/office/drawing/2014/main" id="{8DAE3659-D895-4D07-846E-7949B5B092E3}"/>
              </a:ext>
            </a:extLst>
          </p:cNvPr>
          <p:cNvSpPr>
            <a:spLocks noGrp="1"/>
          </p:cNvSpPr>
          <p:nvPr>
            <p:ph type="dt" sz="half" idx="10"/>
          </p:nvPr>
        </p:nvSpPr>
        <p:spPr/>
        <p:txBody>
          <a:bodyPr/>
          <a:lstStyle/>
          <a:p>
            <a:fld id="{730F1640-1D72-48B2-94E5-74B5B80E9C83}" type="datetime1">
              <a:rPr lang="fi-FI" smtClean="0"/>
              <a:t>19.6.2019</a:t>
            </a:fld>
            <a:endParaRPr lang="en-GB"/>
          </a:p>
        </p:txBody>
      </p:sp>
      <p:sp>
        <p:nvSpPr>
          <p:cNvPr id="5" name="Dian numeron paikkamerkki 4">
            <a:extLst>
              <a:ext uri="{FF2B5EF4-FFF2-40B4-BE49-F238E27FC236}">
                <a16:creationId xmlns:a16="http://schemas.microsoft.com/office/drawing/2014/main" id="{4B8DF1BC-8E7D-44B9-AAF9-0792420EBD71}"/>
              </a:ext>
            </a:extLst>
          </p:cNvPr>
          <p:cNvSpPr>
            <a:spLocks noGrp="1"/>
          </p:cNvSpPr>
          <p:nvPr>
            <p:ph type="sldNum" sz="quarter" idx="12"/>
          </p:nvPr>
        </p:nvSpPr>
        <p:spPr/>
        <p:txBody>
          <a:bodyPr/>
          <a:lstStyle/>
          <a:p>
            <a:fld id="{9EB19F1D-2A8F-4A4B-9DCE-6842248F8C29}" type="slidenum">
              <a:rPr lang="en-GB" smtClean="0"/>
              <a:pPr/>
              <a:t>6</a:t>
            </a:fld>
            <a:endParaRPr lang="en-GB"/>
          </a:p>
        </p:txBody>
      </p:sp>
      <p:sp>
        <p:nvSpPr>
          <p:cNvPr id="6" name="Tekstin paikkamerkki 5">
            <a:extLst>
              <a:ext uri="{FF2B5EF4-FFF2-40B4-BE49-F238E27FC236}">
                <a16:creationId xmlns:a16="http://schemas.microsoft.com/office/drawing/2014/main" id="{91461CCA-CB5F-4BD6-84DE-AD14EFAC35E1}"/>
              </a:ext>
            </a:extLst>
          </p:cNvPr>
          <p:cNvSpPr>
            <a:spLocks noGrp="1"/>
          </p:cNvSpPr>
          <p:nvPr>
            <p:ph type="body" sz="quarter" idx="13"/>
          </p:nvPr>
        </p:nvSpPr>
        <p:spPr/>
        <p:txBody>
          <a:bodyPr/>
          <a:lstStyle/>
          <a:p>
            <a:r>
              <a:rPr lang="en-GB" b="1" dirty="0" err="1"/>
              <a:t>Miten</a:t>
            </a:r>
            <a:r>
              <a:rPr lang="en-GB" b="1" dirty="0"/>
              <a:t> </a:t>
            </a:r>
            <a:r>
              <a:rPr lang="en-GB" b="1" dirty="0" err="1"/>
              <a:t>kerron</a:t>
            </a:r>
            <a:r>
              <a:rPr lang="en-GB" b="1" dirty="0"/>
              <a:t> Firstbeat </a:t>
            </a:r>
            <a:r>
              <a:rPr lang="en-GB" b="1" dirty="0" err="1"/>
              <a:t>Hyvinvointianalyysista</a:t>
            </a:r>
            <a:r>
              <a:rPr lang="en-GB" b="1" dirty="0"/>
              <a:t> </a:t>
            </a:r>
            <a:r>
              <a:rPr lang="en-GB" b="1" dirty="0" err="1"/>
              <a:t>päättäjälle</a:t>
            </a:r>
            <a:r>
              <a:rPr lang="en-GB" b="1" dirty="0"/>
              <a:t>?</a:t>
            </a:r>
          </a:p>
          <a:p>
            <a:pPr marL="0" indent="0">
              <a:buNone/>
            </a:pPr>
            <a:endParaRPr lang="en-GB" b="1" dirty="0"/>
          </a:p>
          <a:p>
            <a:pPr lvl="1"/>
            <a:r>
              <a:rPr lang="en-GB" dirty="0" err="1"/>
              <a:t>Henkilökohtainen</a:t>
            </a:r>
            <a:r>
              <a:rPr lang="en-GB" dirty="0"/>
              <a:t> </a:t>
            </a:r>
            <a:r>
              <a:rPr lang="en-GB" dirty="0" err="1"/>
              <a:t>mittaus</a:t>
            </a:r>
            <a:r>
              <a:rPr lang="en-GB" dirty="0"/>
              <a:t> </a:t>
            </a:r>
            <a:r>
              <a:rPr lang="en-GB" dirty="0" err="1"/>
              <a:t>ja</a:t>
            </a:r>
            <a:r>
              <a:rPr lang="en-GB" dirty="0"/>
              <a:t> </a:t>
            </a:r>
            <a:r>
              <a:rPr lang="en-GB" dirty="0" err="1"/>
              <a:t>palaute</a:t>
            </a:r>
            <a:r>
              <a:rPr lang="en-GB" dirty="0"/>
              <a:t> </a:t>
            </a:r>
            <a:r>
              <a:rPr lang="en-GB" dirty="0" err="1"/>
              <a:t>motivoi</a:t>
            </a:r>
            <a:r>
              <a:rPr lang="en-GB" dirty="0"/>
              <a:t> </a:t>
            </a:r>
            <a:r>
              <a:rPr lang="en-GB" dirty="0" err="1"/>
              <a:t>tutkitusti</a:t>
            </a:r>
            <a:r>
              <a:rPr lang="en-GB" dirty="0"/>
              <a:t> </a:t>
            </a:r>
            <a:r>
              <a:rPr lang="en-GB" dirty="0" err="1"/>
              <a:t>muutokseen</a:t>
            </a:r>
            <a:endParaRPr lang="en-GB" dirty="0"/>
          </a:p>
          <a:p>
            <a:pPr lvl="2"/>
            <a:r>
              <a:rPr lang="fi-FI" dirty="0"/>
              <a:t>Jokaiselle työntekijälle keinot oman työhyvinvoinnin ja palautumisen kehittämiseen</a:t>
            </a:r>
            <a:endParaRPr lang="en-GB" dirty="0"/>
          </a:p>
          <a:p>
            <a:pPr lvl="1"/>
            <a:r>
              <a:rPr lang="en-GB" dirty="0" err="1"/>
              <a:t>Ryhmäraportti</a:t>
            </a:r>
            <a:r>
              <a:rPr lang="en-GB" dirty="0"/>
              <a:t> </a:t>
            </a:r>
            <a:r>
              <a:rPr lang="en-GB" dirty="0" err="1"/>
              <a:t>näyttää</a:t>
            </a:r>
            <a:r>
              <a:rPr lang="en-GB" dirty="0"/>
              <a:t> </a:t>
            </a:r>
            <a:r>
              <a:rPr lang="en-GB" dirty="0" err="1"/>
              <a:t>miten</a:t>
            </a:r>
            <a:r>
              <a:rPr lang="en-GB" dirty="0"/>
              <a:t> </a:t>
            </a:r>
            <a:r>
              <a:rPr lang="en-GB" dirty="0" err="1"/>
              <a:t>henkilöstö</a:t>
            </a:r>
            <a:r>
              <a:rPr lang="en-GB" dirty="0"/>
              <a:t> </a:t>
            </a:r>
            <a:r>
              <a:rPr lang="en-GB" dirty="0" err="1"/>
              <a:t>voi</a:t>
            </a:r>
            <a:r>
              <a:rPr lang="en-GB" dirty="0"/>
              <a:t> </a:t>
            </a:r>
            <a:r>
              <a:rPr lang="en-GB" dirty="0" err="1"/>
              <a:t>ja</a:t>
            </a:r>
            <a:r>
              <a:rPr lang="en-GB" dirty="0"/>
              <a:t> </a:t>
            </a:r>
            <a:r>
              <a:rPr lang="en-GB" dirty="0" err="1"/>
              <a:t>missä</a:t>
            </a:r>
            <a:r>
              <a:rPr lang="en-GB" dirty="0"/>
              <a:t> on </a:t>
            </a:r>
            <a:r>
              <a:rPr lang="en-GB" dirty="0" err="1"/>
              <a:t>parannettavaa</a:t>
            </a:r>
            <a:endParaRPr lang="en-GB" dirty="0"/>
          </a:p>
          <a:p>
            <a:pPr lvl="1"/>
            <a:r>
              <a:rPr lang="en-GB" dirty="0" err="1"/>
              <a:t>Auttaa</a:t>
            </a:r>
            <a:r>
              <a:rPr lang="en-GB" dirty="0"/>
              <a:t> </a:t>
            </a:r>
            <a:r>
              <a:rPr lang="en-GB" dirty="0" err="1"/>
              <a:t>kohdistamaan</a:t>
            </a:r>
            <a:r>
              <a:rPr lang="en-GB" dirty="0"/>
              <a:t> </a:t>
            </a:r>
            <a:r>
              <a:rPr lang="en-GB" dirty="0" err="1"/>
              <a:t>hyvinvointieurot</a:t>
            </a:r>
            <a:r>
              <a:rPr lang="en-GB" dirty="0"/>
              <a:t> </a:t>
            </a:r>
            <a:r>
              <a:rPr lang="en-GB" dirty="0" err="1"/>
              <a:t>tarvepohjaisesti</a:t>
            </a:r>
            <a:endParaRPr lang="en-GB" dirty="0"/>
          </a:p>
          <a:p>
            <a:pPr lvl="1"/>
            <a:r>
              <a:rPr lang="en-GB" dirty="0" err="1"/>
              <a:t>Tekee</a:t>
            </a:r>
            <a:r>
              <a:rPr lang="en-GB" dirty="0"/>
              <a:t> </a:t>
            </a:r>
            <a:r>
              <a:rPr lang="en-GB" dirty="0" err="1"/>
              <a:t>stressin</a:t>
            </a:r>
            <a:r>
              <a:rPr lang="en-GB" dirty="0"/>
              <a:t> </a:t>
            </a:r>
            <a:r>
              <a:rPr lang="en-GB" dirty="0" err="1"/>
              <a:t>näkyväksi</a:t>
            </a:r>
            <a:endParaRPr lang="en-FI" dirty="0"/>
          </a:p>
        </p:txBody>
      </p:sp>
      <p:pic>
        <p:nvPicPr>
          <p:cNvPr id="16" name="Kuvan paikkamerkki 15" descr="Kuva, joka sisältää kohteen henkilö, seisominen, mies, sisä&#10;&#10;Kuvaus luotu automaattisesti">
            <a:extLst>
              <a:ext uri="{FF2B5EF4-FFF2-40B4-BE49-F238E27FC236}">
                <a16:creationId xmlns:a16="http://schemas.microsoft.com/office/drawing/2014/main" id="{7C5528EB-F439-4C88-AE38-122188D2ACEC}"/>
              </a:ext>
            </a:extLst>
          </p:cNvPr>
          <p:cNvPicPr>
            <a:picLocks noGrp="1" noChangeAspect="1"/>
          </p:cNvPicPr>
          <p:nvPr>
            <p:ph type="pic" sz="quarter" idx="14"/>
          </p:nvPr>
        </p:nvPicPr>
        <p:blipFill>
          <a:blip r:embed="rId2"/>
          <a:srcRect l="20333" r="20333"/>
          <a:stretch>
            <a:fillRect/>
          </a:stretch>
        </p:blipFill>
        <p:spPr/>
      </p:pic>
    </p:spTree>
    <p:extLst>
      <p:ext uri="{BB962C8B-B14F-4D97-AF65-F5344CB8AC3E}">
        <p14:creationId xmlns:p14="http://schemas.microsoft.com/office/powerpoint/2010/main" val="4073750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henkilö, istuminen, mies, seinä&#10;&#10;Kuvaus luotu automaattisesti">
            <a:extLst>
              <a:ext uri="{FF2B5EF4-FFF2-40B4-BE49-F238E27FC236}">
                <a16:creationId xmlns:a16="http://schemas.microsoft.com/office/drawing/2014/main" id="{8F85EF38-B4DB-46A3-B639-49FF3CC0472B}"/>
              </a:ext>
            </a:extLst>
          </p:cNvPr>
          <p:cNvPicPr>
            <a:picLocks noGrp="1" noChangeAspect="1"/>
          </p:cNvPicPr>
          <p:nvPr>
            <p:ph type="pic" sz="quarter" idx="14"/>
          </p:nvPr>
        </p:nvPicPr>
        <p:blipFill>
          <a:blip r:embed="rId3"/>
          <a:srcRect l="20333" r="20333"/>
          <a:stretch>
            <a:fillRect/>
          </a:stretch>
        </p:blipFill>
        <p:spPr/>
      </p:pic>
      <p:sp>
        <p:nvSpPr>
          <p:cNvPr id="3" name="Otsikko 2">
            <a:extLst>
              <a:ext uri="{FF2B5EF4-FFF2-40B4-BE49-F238E27FC236}">
                <a16:creationId xmlns:a16="http://schemas.microsoft.com/office/drawing/2014/main" id="{481DCE87-C5A9-45BA-AB33-74EAF58E05B1}"/>
              </a:ext>
            </a:extLst>
          </p:cNvPr>
          <p:cNvSpPr>
            <a:spLocks noGrp="1"/>
          </p:cNvSpPr>
          <p:nvPr>
            <p:ph type="title"/>
          </p:nvPr>
        </p:nvSpPr>
        <p:spPr/>
        <p:txBody>
          <a:bodyPr/>
          <a:lstStyle/>
          <a:p>
            <a:r>
              <a:rPr lang="en-GB" dirty="0" err="1"/>
              <a:t>Mitä</a:t>
            </a:r>
            <a:r>
              <a:rPr lang="en-GB" dirty="0"/>
              <a:t> </a:t>
            </a:r>
            <a:r>
              <a:rPr lang="en-GB" dirty="0" err="1"/>
              <a:t>hyvinvointianalyysi</a:t>
            </a:r>
            <a:r>
              <a:rPr lang="en-GB" dirty="0"/>
              <a:t> </a:t>
            </a:r>
            <a:r>
              <a:rPr lang="en-GB" dirty="0" err="1"/>
              <a:t>tarjoaa</a:t>
            </a:r>
            <a:r>
              <a:rPr lang="en-GB" dirty="0"/>
              <a:t> </a:t>
            </a:r>
            <a:r>
              <a:rPr lang="en-GB" dirty="0" err="1"/>
              <a:t>yrityksellesi</a:t>
            </a:r>
            <a:endParaRPr lang="en-FI" dirty="0"/>
          </a:p>
        </p:txBody>
      </p:sp>
      <p:sp>
        <p:nvSpPr>
          <p:cNvPr id="4" name="Päivämäärän paikkamerkki 3">
            <a:extLst>
              <a:ext uri="{FF2B5EF4-FFF2-40B4-BE49-F238E27FC236}">
                <a16:creationId xmlns:a16="http://schemas.microsoft.com/office/drawing/2014/main" id="{1C907671-373F-400B-A15A-26DD336DAC61}"/>
              </a:ext>
            </a:extLst>
          </p:cNvPr>
          <p:cNvSpPr>
            <a:spLocks noGrp="1"/>
          </p:cNvSpPr>
          <p:nvPr>
            <p:ph type="dt" sz="half" idx="10"/>
          </p:nvPr>
        </p:nvSpPr>
        <p:spPr/>
        <p:txBody>
          <a:bodyPr/>
          <a:lstStyle/>
          <a:p>
            <a:fld id="{C8C62ECB-2664-41FE-8EAE-C8ADAF0EDC01}" type="datetime1">
              <a:rPr lang="fi-FI" smtClean="0"/>
              <a:t>19.6.2019</a:t>
            </a:fld>
            <a:endParaRPr lang="en-GB"/>
          </a:p>
        </p:txBody>
      </p:sp>
      <p:sp>
        <p:nvSpPr>
          <p:cNvPr id="5" name="Dian numeron paikkamerkki 4">
            <a:extLst>
              <a:ext uri="{FF2B5EF4-FFF2-40B4-BE49-F238E27FC236}">
                <a16:creationId xmlns:a16="http://schemas.microsoft.com/office/drawing/2014/main" id="{00F2B3F8-00E5-4011-AD83-224CED5F994B}"/>
              </a:ext>
            </a:extLst>
          </p:cNvPr>
          <p:cNvSpPr>
            <a:spLocks noGrp="1"/>
          </p:cNvSpPr>
          <p:nvPr>
            <p:ph type="sldNum" sz="quarter" idx="12"/>
          </p:nvPr>
        </p:nvSpPr>
        <p:spPr/>
        <p:txBody>
          <a:bodyPr/>
          <a:lstStyle/>
          <a:p>
            <a:fld id="{9EB19F1D-2A8F-4A4B-9DCE-6842248F8C29}" type="slidenum">
              <a:rPr lang="en-GB" smtClean="0"/>
              <a:pPr/>
              <a:t>7</a:t>
            </a:fld>
            <a:endParaRPr lang="en-GB"/>
          </a:p>
        </p:txBody>
      </p:sp>
      <p:sp>
        <p:nvSpPr>
          <p:cNvPr id="6" name="Tekstin paikkamerkki 5">
            <a:extLst>
              <a:ext uri="{FF2B5EF4-FFF2-40B4-BE49-F238E27FC236}">
                <a16:creationId xmlns:a16="http://schemas.microsoft.com/office/drawing/2014/main" id="{37655DE5-6B58-48F6-A92D-69242547BD3D}"/>
              </a:ext>
            </a:extLst>
          </p:cNvPr>
          <p:cNvSpPr>
            <a:spLocks noGrp="1"/>
          </p:cNvSpPr>
          <p:nvPr>
            <p:ph type="body" sz="quarter" idx="13"/>
          </p:nvPr>
        </p:nvSpPr>
        <p:spPr>
          <a:xfrm>
            <a:off x="6440488" y="1609199"/>
            <a:ext cx="5092700" cy="3639600"/>
          </a:xfrm>
        </p:spPr>
        <p:txBody>
          <a:bodyPr/>
          <a:lstStyle/>
          <a:p>
            <a:r>
              <a:rPr lang="fi-FI" dirty="0"/>
              <a:t>Jokaiselle osallistujalle kolmen vuorokauden sykevälimittaus sekä henkilökohtainen tulosraportti</a:t>
            </a:r>
          </a:p>
          <a:p>
            <a:r>
              <a:rPr lang="fi-FI" dirty="0"/>
              <a:t>Yritystasolla yhteenvetoraportti</a:t>
            </a:r>
          </a:p>
          <a:p>
            <a:pPr lvl="1"/>
            <a:r>
              <a:rPr lang="fi-FI" dirty="0"/>
              <a:t>Keskeiset johtopäätökset ja tyytyväisyystulokset</a:t>
            </a:r>
          </a:p>
          <a:p>
            <a:pPr lvl="1"/>
            <a:r>
              <a:rPr lang="fi-FI" dirty="0"/>
              <a:t>Suositukset mihin yritystasolla kannattaa panostaa</a:t>
            </a:r>
          </a:p>
          <a:p>
            <a:pPr lvl="1"/>
            <a:r>
              <a:rPr lang="fi-FI" dirty="0"/>
              <a:t>Vaikuta riskiryhmiin ajoissa</a:t>
            </a:r>
          </a:p>
          <a:p>
            <a:r>
              <a:rPr lang="fi-FI" dirty="0"/>
              <a:t>Uutta ja innostavaa rutiinitarkastusten rinnalle</a:t>
            </a:r>
          </a:p>
          <a:p>
            <a:pPr lvl="1"/>
            <a:r>
              <a:rPr lang="fi-FI" dirty="0"/>
              <a:t>Työkykykartoituksen avulla työpaikoilla on lisätty työtehoa sekä vähennetty stressiä ja sairauspoissaoloja</a:t>
            </a:r>
          </a:p>
          <a:p>
            <a:endParaRPr lang="en-FI" dirty="0"/>
          </a:p>
        </p:txBody>
      </p:sp>
    </p:spTree>
    <p:extLst>
      <p:ext uri="{BB962C8B-B14F-4D97-AF65-F5344CB8AC3E}">
        <p14:creationId xmlns:p14="http://schemas.microsoft.com/office/powerpoint/2010/main" val="1744283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645364-C8E6-47A9-98B7-A2917DF64EF5}"/>
              </a:ext>
            </a:extLst>
          </p:cNvPr>
          <p:cNvSpPr>
            <a:spLocks noGrp="1"/>
          </p:cNvSpPr>
          <p:nvPr>
            <p:ph type="title"/>
          </p:nvPr>
        </p:nvSpPr>
        <p:spPr/>
        <p:txBody>
          <a:bodyPr/>
          <a:lstStyle/>
          <a:p>
            <a:r>
              <a:rPr lang="en-GB" dirty="0" err="1"/>
              <a:t>Toteutuneita</a:t>
            </a:r>
            <a:r>
              <a:rPr lang="en-GB" dirty="0"/>
              <a:t> </a:t>
            </a:r>
            <a:r>
              <a:rPr lang="en-GB" dirty="0" err="1"/>
              <a:t>säästöjä</a:t>
            </a:r>
            <a:r>
              <a:rPr lang="en-GB" dirty="0"/>
              <a:t> </a:t>
            </a:r>
            <a:r>
              <a:rPr lang="en-GB" dirty="0" err="1"/>
              <a:t>ja</a:t>
            </a:r>
            <a:r>
              <a:rPr lang="en-GB" dirty="0"/>
              <a:t> </a:t>
            </a:r>
            <a:r>
              <a:rPr lang="en-GB" dirty="0" err="1"/>
              <a:t>tuloksia</a:t>
            </a:r>
            <a:endParaRPr lang="en-FI" dirty="0"/>
          </a:p>
        </p:txBody>
      </p:sp>
      <p:sp>
        <p:nvSpPr>
          <p:cNvPr id="4" name="Päivämäärän paikkamerkki 3">
            <a:extLst>
              <a:ext uri="{FF2B5EF4-FFF2-40B4-BE49-F238E27FC236}">
                <a16:creationId xmlns:a16="http://schemas.microsoft.com/office/drawing/2014/main" id="{59E82E0C-6AAC-4642-95B0-E2E232E448FB}"/>
              </a:ext>
            </a:extLst>
          </p:cNvPr>
          <p:cNvSpPr>
            <a:spLocks noGrp="1"/>
          </p:cNvSpPr>
          <p:nvPr>
            <p:ph type="dt" sz="half" idx="10"/>
          </p:nvPr>
        </p:nvSpPr>
        <p:spPr/>
        <p:txBody>
          <a:bodyPr/>
          <a:lstStyle/>
          <a:p>
            <a:fld id="{FB9B565F-6F58-4D8F-9BA6-630D3593F255}" type="datetime1">
              <a:rPr lang="fi-FI" smtClean="0"/>
              <a:t>19.6.2019</a:t>
            </a:fld>
            <a:endParaRPr lang="en-GB"/>
          </a:p>
        </p:txBody>
      </p:sp>
      <p:sp>
        <p:nvSpPr>
          <p:cNvPr id="5" name="Dian numeron paikkamerkki 4">
            <a:extLst>
              <a:ext uri="{FF2B5EF4-FFF2-40B4-BE49-F238E27FC236}">
                <a16:creationId xmlns:a16="http://schemas.microsoft.com/office/drawing/2014/main" id="{862F926D-EC12-46BA-AD9B-061567256525}"/>
              </a:ext>
            </a:extLst>
          </p:cNvPr>
          <p:cNvSpPr>
            <a:spLocks noGrp="1"/>
          </p:cNvSpPr>
          <p:nvPr>
            <p:ph type="sldNum" sz="quarter" idx="12"/>
          </p:nvPr>
        </p:nvSpPr>
        <p:spPr/>
        <p:txBody>
          <a:bodyPr/>
          <a:lstStyle/>
          <a:p>
            <a:fld id="{9EB19F1D-2A8F-4A4B-9DCE-6842248F8C29}" type="slidenum">
              <a:rPr lang="en-GB" smtClean="0"/>
              <a:t>8</a:t>
            </a:fld>
            <a:endParaRPr lang="en-GB"/>
          </a:p>
        </p:txBody>
      </p:sp>
      <p:pic>
        <p:nvPicPr>
          <p:cNvPr id="7" name="Picture 46">
            <a:extLst>
              <a:ext uri="{FF2B5EF4-FFF2-40B4-BE49-F238E27FC236}">
                <a16:creationId xmlns:a16="http://schemas.microsoft.com/office/drawing/2014/main" id="{AF4BCAB0-E169-49BA-B3ED-44F0402E23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9545" y="1521299"/>
            <a:ext cx="1049865" cy="11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EF8696C5-78CF-4949-B120-63EF762E3C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6830" y="1594514"/>
            <a:ext cx="1465910" cy="110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firstbeat.fi/userData/firstbeat/images/TPA-logo-cmyk.jpg">
            <a:extLst>
              <a:ext uri="{FF2B5EF4-FFF2-40B4-BE49-F238E27FC236}">
                <a16:creationId xmlns:a16="http://schemas.microsoft.com/office/drawing/2014/main" id="{468FD81C-00E9-4685-ADFB-91290B22A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345" y="1796132"/>
            <a:ext cx="1515072" cy="89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a:extLst>
              <a:ext uri="{FF2B5EF4-FFF2-40B4-BE49-F238E27FC236}">
                <a16:creationId xmlns:a16="http://schemas.microsoft.com/office/drawing/2014/main" id="{9B25EE15-50A7-4D7D-8128-48E3B25D80EA}"/>
              </a:ext>
            </a:extLst>
          </p:cNvPr>
          <p:cNvSpPr/>
          <p:nvPr/>
        </p:nvSpPr>
        <p:spPr>
          <a:xfrm>
            <a:off x="703681" y="3198403"/>
            <a:ext cx="3092450" cy="1323439"/>
          </a:xfrm>
          <a:prstGeom prst="rect">
            <a:avLst/>
          </a:prstGeom>
        </p:spPr>
        <p:txBody>
          <a:bodyPr>
            <a:spAutoFit/>
          </a:bodyPr>
          <a:lstStyle/>
          <a:p>
            <a:pPr algn="ctr" eaLnBrk="1" hangingPunct="1">
              <a:defRPr/>
            </a:pPr>
            <a:r>
              <a:rPr lang="fi-FI" sz="1600" dirty="0"/>
              <a:t>”</a:t>
            </a:r>
            <a:r>
              <a:rPr lang="fi-FI" sz="1600" i="1" dirty="0"/>
              <a:t>Firstbeat auttoi asiantuntijoitamme löytämään sopivat tavat pitää huolta itsestään ja suoriutumaan paremmin työstään.”</a:t>
            </a:r>
          </a:p>
        </p:txBody>
      </p:sp>
      <p:sp>
        <p:nvSpPr>
          <p:cNvPr id="14" name="Rectangle 6">
            <a:extLst>
              <a:ext uri="{FF2B5EF4-FFF2-40B4-BE49-F238E27FC236}">
                <a16:creationId xmlns:a16="http://schemas.microsoft.com/office/drawing/2014/main" id="{175CB729-6FC3-4FAF-95CD-69E84B8A4AB5}"/>
              </a:ext>
            </a:extLst>
          </p:cNvPr>
          <p:cNvSpPr/>
          <p:nvPr/>
        </p:nvSpPr>
        <p:spPr>
          <a:xfrm>
            <a:off x="703681" y="4597030"/>
            <a:ext cx="3092450" cy="584775"/>
          </a:xfrm>
          <a:prstGeom prst="rect">
            <a:avLst/>
          </a:prstGeom>
        </p:spPr>
        <p:txBody>
          <a:bodyPr>
            <a:spAutoFit/>
          </a:bodyPr>
          <a:lstStyle/>
          <a:p>
            <a:pPr algn="ctr" eaLnBrk="1" hangingPunct="1">
              <a:defRPr/>
            </a:pPr>
            <a:r>
              <a:rPr lang="fi-FI" sz="1600" dirty="0"/>
              <a:t>Marja Kanigan, Henkilöstöjohtaja, EY</a:t>
            </a:r>
          </a:p>
        </p:txBody>
      </p:sp>
      <p:sp>
        <p:nvSpPr>
          <p:cNvPr id="15" name="Rectangle 39">
            <a:extLst>
              <a:ext uri="{FF2B5EF4-FFF2-40B4-BE49-F238E27FC236}">
                <a16:creationId xmlns:a16="http://schemas.microsoft.com/office/drawing/2014/main" id="{CB5389F1-724F-4F23-AE76-9E942835D712}"/>
              </a:ext>
            </a:extLst>
          </p:cNvPr>
          <p:cNvSpPr>
            <a:spLocks noChangeArrowheads="1"/>
          </p:cNvSpPr>
          <p:nvPr/>
        </p:nvSpPr>
        <p:spPr bwMode="auto">
          <a:xfrm>
            <a:off x="719591" y="5290405"/>
            <a:ext cx="3109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fi-FI" altLang="fi-FI" sz="1600" dirty="0">
                <a:latin typeface="+mn-lt"/>
              </a:rPr>
              <a:t>Koko henkilöstö osallistui </a:t>
            </a:r>
            <a:br>
              <a:rPr lang="fi-FI" altLang="fi-FI" sz="1600" dirty="0">
                <a:latin typeface="+mn-lt"/>
              </a:rPr>
            </a:br>
            <a:r>
              <a:rPr lang="fi-FI" altLang="fi-FI" sz="1600" dirty="0">
                <a:latin typeface="+mn-lt"/>
              </a:rPr>
              <a:t>Hyvinvointianalyysiin</a:t>
            </a:r>
          </a:p>
        </p:txBody>
      </p:sp>
      <p:sp>
        <p:nvSpPr>
          <p:cNvPr id="16" name="Rectangle 12">
            <a:extLst>
              <a:ext uri="{FF2B5EF4-FFF2-40B4-BE49-F238E27FC236}">
                <a16:creationId xmlns:a16="http://schemas.microsoft.com/office/drawing/2014/main" id="{1069AB63-D7F7-480A-B881-530C5A33C74C}"/>
              </a:ext>
            </a:extLst>
          </p:cNvPr>
          <p:cNvSpPr/>
          <p:nvPr/>
        </p:nvSpPr>
        <p:spPr>
          <a:xfrm>
            <a:off x="4511892" y="3198403"/>
            <a:ext cx="3165475" cy="2246769"/>
          </a:xfrm>
          <a:prstGeom prst="rect">
            <a:avLst/>
          </a:prstGeom>
        </p:spPr>
        <p:txBody>
          <a:bodyPr wrap="square">
            <a:spAutoFit/>
          </a:bodyPr>
          <a:lstStyle/>
          <a:p>
            <a:pPr algn="ctr" eaLnBrk="1" hangingPunct="1">
              <a:defRPr/>
            </a:pPr>
            <a:r>
              <a:rPr lang="en-US" sz="2400" b="1" dirty="0"/>
              <a:t>30% </a:t>
            </a:r>
            <a:r>
              <a:rPr lang="en-US" sz="1600" dirty="0" err="1"/>
              <a:t>vähemmän</a:t>
            </a:r>
            <a:r>
              <a:rPr lang="en-US" sz="1600" dirty="0"/>
              <a:t> </a:t>
            </a:r>
            <a:r>
              <a:rPr lang="en-US" sz="1600" dirty="0" err="1"/>
              <a:t>sairauspoissaoloja</a:t>
            </a:r>
            <a:r>
              <a:rPr lang="en-US" sz="1600" dirty="0"/>
              <a:t> </a:t>
            </a:r>
            <a:r>
              <a:rPr lang="en-US" sz="1600" dirty="0" err="1"/>
              <a:t>Hyvinvointianalyysin</a:t>
            </a:r>
            <a:r>
              <a:rPr lang="en-US" sz="1600" dirty="0"/>
              <a:t> </a:t>
            </a:r>
            <a:r>
              <a:rPr lang="en-US" sz="1600" dirty="0" err="1"/>
              <a:t>jälkeen</a:t>
            </a:r>
            <a:endParaRPr lang="en-US" sz="1600" dirty="0"/>
          </a:p>
          <a:p>
            <a:pPr eaLnBrk="1" hangingPunct="1">
              <a:defRPr/>
            </a:pPr>
            <a:endParaRPr lang="en-US" sz="1600" dirty="0"/>
          </a:p>
          <a:p>
            <a:pPr eaLnBrk="1" hangingPunct="1">
              <a:defRPr/>
            </a:pPr>
            <a:endParaRPr lang="en-US" sz="1600" dirty="0"/>
          </a:p>
          <a:p>
            <a:pPr algn="ctr" eaLnBrk="1" hangingPunct="1">
              <a:defRPr/>
            </a:pPr>
            <a:r>
              <a:rPr lang="en-US" sz="1600" dirty="0"/>
              <a:t>750 </a:t>
            </a:r>
            <a:r>
              <a:rPr lang="en-US" sz="1600" dirty="0" err="1"/>
              <a:t>työntekijää</a:t>
            </a:r>
            <a:r>
              <a:rPr lang="en-US" sz="1600" dirty="0"/>
              <a:t> </a:t>
            </a:r>
            <a:r>
              <a:rPr lang="en-US" sz="1600" dirty="0" err="1"/>
              <a:t>osallistui</a:t>
            </a:r>
            <a:r>
              <a:rPr lang="en-US" sz="1600" dirty="0"/>
              <a:t> </a:t>
            </a:r>
            <a:r>
              <a:rPr lang="en-US" sz="1600" dirty="0" err="1"/>
              <a:t>Hyvinvointianalyysiin</a:t>
            </a:r>
            <a:r>
              <a:rPr lang="en-US" sz="1600" dirty="0"/>
              <a:t> ja </a:t>
            </a:r>
            <a:r>
              <a:rPr lang="en-US" sz="1600" dirty="0" err="1"/>
              <a:t>seurantamittaukseen</a:t>
            </a:r>
            <a:r>
              <a:rPr lang="en-US" sz="1600" dirty="0"/>
              <a:t>.</a:t>
            </a:r>
          </a:p>
        </p:txBody>
      </p:sp>
      <p:sp>
        <p:nvSpPr>
          <p:cNvPr id="17" name="Rectangle 14">
            <a:extLst>
              <a:ext uri="{FF2B5EF4-FFF2-40B4-BE49-F238E27FC236}">
                <a16:creationId xmlns:a16="http://schemas.microsoft.com/office/drawing/2014/main" id="{8FB7F5F5-F8B5-4B12-B904-816F0D6ECBC7}"/>
              </a:ext>
            </a:extLst>
          </p:cNvPr>
          <p:cNvSpPr/>
          <p:nvPr/>
        </p:nvSpPr>
        <p:spPr>
          <a:xfrm>
            <a:off x="8513763" y="3198403"/>
            <a:ext cx="2868612" cy="830997"/>
          </a:xfrm>
          <a:prstGeom prst="rect">
            <a:avLst/>
          </a:prstGeom>
        </p:spPr>
        <p:txBody>
          <a:bodyPr>
            <a:spAutoFit/>
          </a:bodyPr>
          <a:lstStyle/>
          <a:p>
            <a:pPr algn="ctr" eaLnBrk="1" hangingPunct="1">
              <a:defRPr/>
            </a:pPr>
            <a:r>
              <a:rPr lang="fi-FI" sz="1600" i="1" dirty="0"/>
              <a:t>”Hyvinvointianalyysin auttoi näkemään kokonaisuutena, miten henkilöstö voi”</a:t>
            </a:r>
          </a:p>
        </p:txBody>
      </p:sp>
      <p:sp>
        <p:nvSpPr>
          <p:cNvPr id="18" name="Rectangle 15">
            <a:extLst>
              <a:ext uri="{FF2B5EF4-FFF2-40B4-BE49-F238E27FC236}">
                <a16:creationId xmlns:a16="http://schemas.microsoft.com/office/drawing/2014/main" id="{D26BA614-5ECC-477E-86F9-A1D798E3F365}"/>
              </a:ext>
            </a:extLst>
          </p:cNvPr>
          <p:cNvSpPr/>
          <p:nvPr/>
        </p:nvSpPr>
        <p:spPr>
          <a:xfrm>
            <a:off x="8423860" y="4389789"/>
            <a:ext cx="3024438" cy="584775"/>
          </a:xfrm>
          <a:prstGeom prst="rect">
            <a:avLst/>
          </a:prstGeom>
        </p:spPr>
        <p:txBody>
          <a:bodyPr wrap="square">
            <a:spAutoFit/>
          </a:bodyPr>
          <a:lstStyle/>
          <a:p>
            <a:pPr algn="ctr" eaLnBrk="1" hangingPunct="1">
              <a:defRPr/>
            </a:pPr>
            <a:r>
              <a:rPr lang="fi-FI" sz="1600" dirty="0"/>
              <a:t>Tarja Andersson, Toimitusjohtaja, </a:t>
            </a:r>
            <a:br>
              <a:rPr lang="fi-FI" sz="1600" dirty="0"/>
            </a:br>
            <a:r>
              <a:rPr lang="fi-FI" sz="1600" dirty="0"/>
              <a:t>TPA Andersson</a:t>
            </a:r>
          </a:p>
        </p:txBody>
      </p:sp>
      <p:cxnSp>
        <p:nvCxnSpPr>
          <p:cNvPr id="20" name="Suora yhdysviiva 19">
            <a:extLst>
              <a:ext uri="{FF2B5EF4-FFF2-40B4-BE49-F238E27FC236}">
                <a16:creationId xmlns:a16="http://schemas.microsoft.com/office/drawing/2014/main" id="{A3B00936-A6F3-47D1-B0F3-FF925CEAC7C2}"/>
              </a:ext>
            </a:extLst>
          </p:cNvPr>
          <p:cNvCxnSpPr/>
          <p:nvPr/>
        </p:nvCxnSpPr>
        <p:spPr>
          <a:xfrm>
            <a:off x="4246880" y="1521299"/>
            <a:ext cx="0" cy="4493421"/>
          </a:xfrm>
          <a:prstGeom prst="line">
            <a:avLst/>
          </a:prstGeom>
        </p:spPr>
        <p:style>
          <a:lnRef idx="1">
            <a:schemeClr val="accent3"/>
          </a:lnRef>
          <a:fillRef idx="0">
            <a:schemeClr val="accent3"/>
          </a:fillRef>
          <a:effectRef idx="0">
            <a:schemeClr val="accent3"/>
          </a:effectRef>
          <a:fontRef idx="minor">
            <a:schemeClr val="tx1"/>
          </a:fontRef>
        </p:style>
      </p:cxnSp>
      <p:cxnSp>
        <p:nvCxnSpPr>
          <p:cNvPr id="21" name="Suora yhdysviiva 20">
            <a:extLst>
              <a:ext uri="{FF2B5EF4-FFF2-40B4-BE49-F238E27FC236}">
                <a16:creationId xmlns:a16="http://schemas.microsoft.com/office/drawing/2014/main" id="{7B1B7804-7F7C-4EEC-9D73-6001DBCDA2F6}"/>
              </a:ext>
            </a:extLst>
          </p:cNvPr>
          <p:cNvCxnSpPr/>
          <p:nvPr/>
        </p:nvCxnSpPr>
        <p:spPr>
          <a:xfrm>
            <a:off x="7924800" y="1521299"/>
            <a:ext cx="0" cy="4493421"/>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91892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70B19F-8E2A-4837-ADA1-D1179DE456E0}"/>
              </a:ext>
            </a:extLst>
          </p:cNvPr>
          <p:cNvSpPr>
            <a:spLocks noGrp="1"/>
          </p:cNvSpPr>
          <p:nvPr>
            <p:ph type="title"/>
          </p:nvPr>
        </p:nvSpPr>
        <p:spPr/>
        <p:txBody>
          <a:bodyPr/>
          <a:lstStyle/>
          <a:p>
            <a:r>
              <a:rPr lang="en-GB" dirty="0" err="1"/>
              <a:t>Toteutuneita</a:t>
            </a:r>
            <a:r>
              <a:rPr lang="en-GB" dirty="0"/>
              <a:t> </a:t>
            </a:r>
            <a:r>
              <a:rPr lang="en-GB" dirty="0" err="1"/>
              <a:t>säästöjä</a:t>
            </a:r>
            <a:r>
              <a:rPr lang="en-GB" dirty="0"/>
              <a:t> </a:t>
            </a:r>
            <a:r>
              <a:rPr lang="en-GB" dirty="0" err="1"/>
              <a:t>ja</a:t>
            </a:r>
            <a:r>
              <a:rPr lang="en-GB" dirty="0"/>
              <a:t> </a:t>
            </a:r>
            <a:r>
              <a:rPr lang="en-GB" dirty="0" err="1"/>
              <a:t>tuloksia</a:t>
            </a:r>
            <a:endParaRPr lang="en-FI" dirty="0"/>
          </a:p>
        </p:txBody>
      </p:sp>
      <p:sp>
        <p:nvSpPr>
          <p:cNvPr id="4" name="Päivämäärän paikkamerkki 3">
            <a:extLst>
              <a:ext uri="{FF2B5EF4-FFF2-40B4-BE49-F238E27FC236}">
                <a16:creationId xmlns:a16="http://schemas.microsoft.com/office/drawing/2014/main" id="{44AF6B1F-381D-4BDF-BEFA-DB57BB8CBEEE}"/>
              </a:ext>
            </a:extLst>
          </p:cNvPr>
          <p:cNvSpPr>
            <a:spLocks noGrp="1"/>
          </p:cNvSpPr>
          <p:nvPr>
            <p:ph type="dt" sz="half" idx="10"/>
          </p:nvPr>
        </p:nvSpPr>
        <p:spPr/>
        <p:txBody>
          <a:bodyPr/>
          <a:lstStyle/>
          <a:p>
            <a:fld id="{2090F2E5-A1F1-49FD-937E-C880F7C3BABF}" type="datetime1">
              <a:rPr lang="fi-FI" smtClean="0"/>
              <a:t>19.6.2019</a:t>
            </a:fld>
            <a:endParaRPr lang="en-GB"/>
          </a:p>
        </p:txBody>
      </p:sp>
      <p:sp>
        <p:nvSpPr>
          <p:cNvPr id="5" name="Dian numeron paikkamerkki 4">
            <a:extLst>
              <a:ext uri="{FF2B5EF4-FFF2-40B4-BE49-F238E27FC236}">
                <a16:creationId xmlns:a16="http://schemas.microsoft.com/office/drawing/2014/main" id="{1B83EB77-493E-4D15-B7E0-F37B6B4C1346}"/>
              </a:ext>
            </a:extLst>
          </p:cNvPr>
          <p:cNvSpPr>
            <a:spLocks noGrp="1"/>
          </p:cNvSpPr>
          <p:nvPr>
            <p:ph type="sldNum" sz="quarter" idx="12"/>
          </p:nvPr>
        </p:nvSpPr>
        <p:spPr/>
        <p:txBody>
          <a:bodyPr/>
          <a:lstStyle/>
          <a:p>
            <a:fld id="{9EB19F1D-2A8F-4A4B-9DCE-6842248F8C29}" type="slidenum">
              <a:rPr lang="en-GB" smtClean="0"/>
              <a:t>9</a:t>
            </a:fld>
            <a:endParaRPr lang="en-GB"/>
          </a:p>
        </p:txBody>
      </p:sp>
      <p:cxnSp>
        <p:nvCxnSpPr>
          <p:cNvPr id="7" name="Suora yhdysviiva 6">
            <a:extLst>
              <a:ext uri="{FF2B5EF4-FFF2-40B4-BE49-F238E27FC236}">
                <a16:creationId xmlns:a16="http://schemas.microsoft.com/office/drawing/2014/main" id="{09593162-A4A7-4F7B-AEFA-6E87F0984603}"/>
              </a:ext>
            </a:extLst>
          </p:cNvPr>
          <p:cNvCxnSpPr/>
          <p:nvPr/>
        </p:nvCxnSpPr>
        <p:spPr>
          <a:xfrm>
            <a:off x="4246880" y="1521299"/>
            <a:ext cx="0" cy="4493421"/>
          </a:xfrm>
          <a:prstGeom prst="line">
            <a:avLst/>
          </a:prstGeom>
        </p:spPr>
        <p:style>
          <a:lnRef idx="1">
            <a:schemeClr val="accent3"/>
          </a:lnRef>
          <a:fillRef idx="0">
            <a:schemeClr val="accent3"/>
          </a:fillRef>
          <a:effectRef idx="0">
            <a:schemeClr val="accent3"/>
          </a:effectRef>
          <a:fontRef idx="minor">
            <a:schemeClr val="tx1"/>
          </a:fontRef>
        </p:style>
      </p:cxnSp>
      <p:cxnSp>
        <p:nvCxnSpPr>
          <p:cNvPr id="8" name="Suora yhdysviiva 7">
            <a:extLst>
              <a:ext uri="{FF2B5EF4-FFF2-40B4-BE49-F238E27FC236}">
                <a16:creationId xmlns:a16="http://schemas.microsoft.com/office/drawing/2014/main" id="{4E222231-5054-48CF-A983-3E785178BC34}"/>
              </a:ext>
            </a:extLst>
          </p:cNvPr>
          <p:cNvCxnSpPr/>
          <p:nvPr/>
        </p:nvCxnSpPr>
        <p:spPr>
          <a:xfrm>
            <a:off x="7924800" y="1521299"/>
            <a:ext cx="0" cy="4493421"/>
          </a:xfrm>
          <a:prstGeom prst="line">
            <a:avLst/>
          </a:prstGeom>
        </p:spPr>
        <p:style>
          <a:lnRef idx="1">
            <a:schemeClr val="accent3"/>
          </a:lnRef>
          <a:fillRef idx="0">
            <a:schemeClr val="accent3"/>
          </a:fillRef>
          <a:effectRef idx="0">
            <a:schemeClr val="accent3"/>
          </a:effectRef>
          <a:fontRef idx="minor">
            <a:schemeClr val="tx1"/>
          </a:fontRef>
        </p:style>
      </p:cxnSp>
      <p:pic>
        <p:nvPicPr>
          <p:cNvPr id="9" name="Picture 62" descr="http://www.euromaster.fi/MediaBinaryLoader.axd?MediaArchive_VersionID=d474f4c8-8768-4513-910a-9b121c07ca0d&amp;FileName=Logo-FI.jpg_186_62.JPG">
            <a:extLst>
              <a:ext uri="{FF2B5EF4-FFF2-40B4-BE49-F238E27FC236}">
                <a16:creationId xmlns:a16="http://schemas.microsoft.com/office/drawing/2014/main" id="{86A05B73-556B-4CA8-ABAF-980F317B8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151" y="1947882"/>
            <a:ext cx="1823104" cy="59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0">
            <a:extLst>
              <a:ext uri="{FF2B5EF4-FFF2-40B4-BE49-F238E27FC236}">
                <a16:creationId xmlns:a16="http://schemas.microsoft.com/office/drawing/2014/main" id="{361F8044-ACA9-4243-B796-F07219FDCC6A}"/>
              </a:ext>
            </a:extLst>
          </p:cNvPr>
          <p:cNvSpPr/>
          <p:nvPr/>
        </p:nvSpPr>
        <p:spPr>
          <a:xfrm>
            <a:off x="4510045" y="1891659"/>
            <a:ext cx="3163887" cy="707886"/>
          </a:xfrm>
          <a:prstGeom prst="rect">
            <a:avLst/>
          </a:prstGeom>
        </p:spPr>
        <p:txBody>
          <a:bodyPr>
            <a:spAutoFit/>
          </a:bodyPr>
          <a:lstStyle/>
          <a:p>
            <a:pPr algn="ctr" eaLnBrk="1" hangingPunct="1">
              <a:defRPr/>
            </a:pPr>
            <a:r>
              <a:rPr lang="en-US" sz="2000" b="1" dirty="0" err="1"/>
              <a:t>Kansainvälinen</a:t>
            </a:r>
            <a:r>
              <a:rPr lang="en-US" sz="1600" b="1" dirty="0"/>
              <a:t> </a:t>
            </a:r>
            <a:r>
              <a:rPr lang="en-US" sz="2000" b="1" dirty="0" err="1"/>
              <a:t>metsäteollisuusyritys</a:t>
            </a:r>
            <a:endParaRPr lang="en-US" sz="1600" b="1" dirty="0"/>
          </a:p>
        </p:txBody>
      </p:sp>
      <p:pic>
        <p:nvPicPr>
          <p:cNvPr id="11" name="Picture 2" descr="http://www.firstbeat.fi/userData/firstbeat/images/1272879599_VR_logo-144x60.jpg">
            <a:extLst>
              <a:ext uri="{FF2B5EF4-FFF2-40B4-BE49-F238E27FC236}">
                <a16:creationId xmlns:a16="http://schemas.microsoft.com/office/drawing/2014/main" id="{C6FC7C45-1E3D-46F3-A9EA-926CB2A0C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0073" y="2052694"/>
            <a:ext cx="1312011" cy="54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3">
            <a:extLst>
              <a:ext uri="{FF2B5EF4-FFF2-40B4-BE49-F238E27FC236}">
                <a16:creationId xmlns:a16="http://schemas.microsoft.com/office/drawing/2014/main" id="{3F386EAD-66D1-4D1E-A099-36BC162DC2CC}"/>
              </a:ext>
            </a:extLst>
          </p:cNvPr>
          <p:cNvSpPr>
            <a:spLocks noChangeArrowheads="1"/>
          </p:cNvSpPr>
          <p:nvPr/>
        </p:nvSpPr>
        <p:spPr bwMode="auto">
          <a:xfrm>
            <a:off x="706415" y="4679520"/>
            <a:ext cx="3076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fi-FI" sz="1600" dirty="0" err="1">
                <a:latin typeface="+mn-lt"/>
              </a:rPr>
              <a:t>Mittaus</a:t>
            </a:r>
            <a:r>
              <a:rPr lang="en-US" altLang="fi-FI" sz="1600" dirty="0">
                <a:latin typeface="+mn-lt"/>
              </a:rPr>
              <a:t> </a:t>
            </a:r>
            <a:r>
              <a:rPr lang="en-US" altLang="fi-FI" sz="1600" dirty="0" err="1">
                <a:latin typeface="+mn-lt"/>
              </a:rPr>
              <a:t>koko</a:t>
            </a:r>
            <a:r>
              <a:rPr lang="en-US" altLang="fi-FI" sz="1600" dirty="0">
                <a:latin typeface="+mn-lt"/>
              </a:rPr>
              <a:t> 300 </a:t>
            </a:r>
            <a:r>
              <a:rPr lang="en-US" altLang="fi-FI" sz="1600" dirty="0" err="1">
                <a:latin typeface="+mn-lt"/>
              </a:rPr>
              <a:t>henkilön</a:t>
            </a:r>
            <a:r>
              <a:rPr lang="en-US" altLang="fi-FI" sz="1600" dirty="0">
                <a:latin typeface="+mn-lt"/>
              </a:rPr>
              <a:t> </a:t>
            </a:r>
            <a:r>
              <a:rPr lang="en-US" altLang="fi-FI" sz="1600" dirty="0" err="1">
                <a:latin typeface="+mn-lt"/>
              </a:rPr>
              <a:t>organisaatiolle</a:t>
            </a:r>
            <a:r>
              <a:rPr lang="en-US" altLang="fi-FI" sz="1600" dirty="0">
                <a:latin typeface="+mn-lt"/>
              </a:rPr>
              <a:t>.</a:t>
            </a:r>
            <a:br>
              <a:rPr lang="en-US" altLang="fi-FI" sz="1600" dirty="0">
                <a:latin typeface="Calibri Light" panose="020F0302020204030204" pitchFamily="34" charset="0"/>
              </a:rPr>
            </a:br>
            <a:endParaRPr lang="fi-FI" altLang="fi-FI" sz="1600" dirty="0">
              <a:latin typeface="Calibri Light" panose="020F0302020204030204" pitchFamily="34" charset="0"/>
            </a:endParaRPr>
          </a:p>
        </p:txBody>
      </p:sp>
      <p:sp>
        <p:nvSpPr>
          <p:cNvPr id="16" name="Rectangle 18">
            <a:extLst>
              <a:ext uri="{FF2B5EF4-FFF2-40B4-BE49-F238E27FC236}">
                <a16:creationId xmlns:a16="http://schemas.microsoft.com/office/drawing/2014/main" id="{E7998365-8631-43F8-92D2-8589C88C65D3}"/>
              </a:ext>
            </a:extLst>
          </p:cNvPr>
          <p:cNvSpPr/>
          <p:nvPr/>
        </p:nvSpPr>
        <p:spPr>
          <a:xfrm>
            <a:off x="1852443" y="4092850"/>
            <a:ext cx="806743" cy="523220"/>
          </a:xfrm>
          <a:prstGeom prst="rect">
            <a:avLst/>
          </a:prstGeom>
        </p:spPr>
        <p:txBody>
          <a:bodyPr wrap="square">
            <a:spAutoFit/>
          </a:bodyPr>
          <a:lstStyle/>
          <a:p>
            <a:pPr eaLnBrk="1" hangingPunct="1">
              <a:defRPr/>
            </a:pPr>
            <a:r>
              <a:rPr lang="en-US" sz="2800" b="1" dirty="0"/>
              <a:t>82% </a:t>
            </a:r>
            <a:endParaRPr lang="en-US" sz="2800" dirty="0"/>
          </a:p>
        </p:txBody>
      </p:sp>
      <p:sp>
        <p:nvSpPr>
          <p:cNvPr id="17" name="Rectangle 19">
            <a:extLst>
              <a:ext uri="{FF2B5EF4-FFF2-40B4-BE49-F238E27FC236}">
                <a16:creationId xmlns:a16="http://schemas.microsoft.com/office/drawing/2014/main" id="{8A362091-BFCA-46AD-A01A-23EFC53ACA44}"/>
              </a:ext>
            </a:extLst>
          </p:cNvPr>
          <p:cNvSpPr/>
          <p:nvPr/>
        </p:nvSpPr>
        <p:spPr>
          <a:xfrm>
            <a:off x="728640" y="3198403"/>
            <a:ext cx="3054350" cy="830997"/>
          </a:xfrm>
          <a:prstGeom prst="rect">
            <a:avLst/>
          </a:prstGeom>
        </p:spPr>
        <p:txBody>
          <a:bodyPr>
            <a:spAutoFit/>
          </a:bodyPr>
          <a:lstStyle/>
          <a:p>
            <a:pPr algn="ctr" eaLnBrk="1" hangingPunct="1">
              <a:defRPr/>
            </a:pPr>
            <a:r>
              <a:rPr lang="en-US" sz="1600" i="1" dirty="0"/>
              <a:t>“</a:t>
            </a:r>
            <a:r>
              <a:rPr lang="en-US" sz="1600" i="1" dirty="0" err="1"/>
              <a:t>Sain</a:t>
            </a:r>
            <a:r>
              <a:rPr lang="en-US" sz="1600" i="1" dirty="0"/>
              <a:t> </a:t>
            </a:r>
            <a:r>
              <a:rPr lang="en-US" sz="1600" i="1" dirty="0" err="1"/>
              <a:t>tärkeää</a:t>
            </a:r>
            <a:r>
              <a:rPr lang="en-US" sz="1600" i="1" dirty="0"/>
              <a:t> </a:t>
            </a:r>
            <a:r>
              <a:rPr lang="en-US" sz="1600" i="1" dirty="0" err="1"/>
              <a:t>tietoa</a:t>
            </a:r>
            <a:br>
              <a:rPr lang="en-US" sz="1600" i="1" dirty="0"/>
            </a:br>
            <a:r>
              <a:rPr lang="en-US" sz="1600" i="1" dirty="0"/>
              <a:t> </a:t>
            </a:r>
            <a:r>
              <a:rPr lang="en-US" sz="1600" i="1" dirty="0" err="1"/>
              <a:t>elämäntapojeni</a:t>
            </a:r>
            <a:r>
              <a:rPr lang="en-US" sz="1600" i="1" dirty="0"/>
              <a:t> </a:t>
            </a:r>
            <a:r>
              <a:rPr lang="en-US" sz="1600" i="1" dirty="0" err="1"/>
              <a:t>vaikutuksista</a:t>
            </a:r>
            <a:br>
              <a:rPr lang="en-US" sz="1600" i="1" dirty="0"/>
            </a:br>
            <a:r>
              <a:rPr lang="en-US" sz="1600" i="1" dirty="0"/>
              <a:t> </a:t>
            </a:r>
            <a:r>
              <a:rPr lang="en-US" sz="1600" i="1" dirty="0" err="1"/>
              <a:t>terveyteen</a:t>
            </a:r>
            <a:r>
              <a:rPr lang="en-US" sz="1600" i="1" dirty="0"/>
              <a:t> </a:t>
            </a:r>
            <a:r>
              <a:rPr lang="en-US" sz="1600" i="1" dirty="0" err="1"/>
              <a:t>ja</a:t>
            </a:r>
            <a:r>
              <a:rPr lang="en-US" sz="1600" i="1" dirty="0"/>
              <a:t> </a:t>
            </a:r>
            <a:r>
              <a:rPr lang="en-US" sz="1600" i="1" dirty="0" err="1"/>
              <a:t>jaksamiseeni</a:t>
            </a:r>
            <a:r>
              <a:rPr lang="en-US" sz="1600" i="1" dirty="0"/>
              <a:t>”</a:t>
            </a:r>
          </a:p>
        </p:txBody>
      </p:sp>
      <p:sp>
        <p:nvSpPr>
          <p:cNvPr id="19" name="Rectangle 25">
            <a:extLst>
              <a:ext uri="{FF2B5EF4-FFF2-40B4-BE49-F238E27FC236}">
                <a16:creationId xmlns:a16="http://schemas.microsoft.com/office/drawing/2014/main" id="{2262A18D-1A3F-49C7-96A2-A8F7F42B4170}"/>
              </a:ext>
            </a:extLst>
          </p:cNvPr>
          <p:cNvSpPr/>
          <p:nvPr/>
        </p:nvSpPr>
        <p:spPr>
          <a:xfrm>
            <a:off x="4780315" y="3193433"/>
            <a:ext cx="2623344" cy="830997"/>
          </a:xfrm>
          <a:prstGeom prst="rect">
            <a:avLst/>
          </a:prstGeom>
        </p:spPr>
        <p:txBody>
          <a:bodyPr wrap="square">
            <a:spAutoFit/>
          </a:bodyPr>
          <a:lstStyle/>
          <a:p>
            <a:pPr algn="ctr" eaLnBrk="1" hangingPunct="1">
              <a:spcBef>
                <a:spcPct val="50000"/>
              </a:spcBef>
              <a:defRPr/>
            </a:pPr>
            <a:r>
              <a:rPr lang="fi-FI" sz="1600" b="1" dirty="0"/>
              <a:t>3 000</a:t>
            </a:r>
            <a:r>
              <a:rPr lang="fi-FI" sz="1600" dirty="0"/>
              <a:t> Hyvinvointianalyysia Suomessa, Kiinassa ja Saksassa.</a:t>
            </a:r>
          </a:p>
        </p:txBody>
      </p:sp>
      <p:sp>
        <p:nvSpPr>
          <p:cNvPr id="20" name="Rectangle 26">
            <a:extLst>
              <a:ext uri="{FF2B5EF4-FFF2-40B4-BE49-F238E27FC236}">
                <a16:creationId xmlns:a16="http://schemas.microsoft.com/office/drawing/2014/main" id="{2B7F8FD5-85EB-4383-9BD0-FF4FB9E4EDE0}"/>
              </a:ext>
            </a:extLst>
          </p:cNvPr>
          <p:cNvSpPr/>
          <p:nvPr/>
        </p:nvSpPr>
        <p:spPr>
          <a:xfrm>
            <a:off x="4415797" y="4284112"/>
            <a:ext cx="3352381" cy="1692771"/>
          </a:xfrm>
          <a:prstGeom prst="rect">
            <a:avLst/>
          </a:prstGeom>
        </p:spPr>
        <p:txBody>
          <a:bodyPr wrap="square">
            <a:spAutoFit/>
          </a:bodyPr>
          <a:lstStyle/>
          <a:p>
            <a:pPr algn="ctr" eaLnBrk="1" hangingPunct="1">
              <a:spcBef>
                <a:spcPct val="50000"/>
              </a:spcBef>
              <a:defRPr/>
            </a:pPr>
            <a:r>
              <a:rPr lang="fi-FI" sz="1600" i="1" dirty="0"/>
              <a:t>”Työntekijät ovat kokeneet, että saavat oikeasti vinkkejä jaksamiseensa. Se kannustaa meitä jatkamaan.”</a:t>
            </a:r>
          </a:p>
          <a:p>
            <a:pPr algn="ctr" eaLnBrk="1" hangingPunct="1">
              <a:spcBef>
                <a:spcPct val="50000"/>
              </a:spcBef>
              <a:defRPr/>
            </a:pPr>
            <a:r>
              <a:rPr lang="fi-FI" sz="1600" dirty="0"/>
              <a:t>Johtava lääkäri Tero Kemppainen, </a:t>
            </a:r>
            <a:br>
              <a:rPr lang="fi-FI" sz="1600" dirty="0"/>
            </a:br>
            <a:r>
              <a:rPr lang="fi-FI" sz="1600" dirty="0"/>
              <a:t>Työterveyshuolto</a:t>
            </a:r>
          </a:p>
        </p:txBody>
      </p:sp>
      <p:sp>
        <p:nvSpPr>
          <p:cNvPr id="21" name="Rectangle 27">
            <a:extLst>
              <a:ext uri="{FF2B5EF4-FFF2-40B4-BE49-F238E27FC236}">
                <a16:creationId xmlns:a16="http://schemas.microsoft.com/office/drawing/2014/main" id="{BD948CF2-4FE7-46BD-BAE5-047835F577DE}"/>
              </a:ext>
            </a:extLst>
          </p:cNvPr>
          <p:cNvSpPr/>
          <p:nvPr/>
        </p:nvSpPr>
        <p:spPr>
          <a:xfrm>
            <a:off x="8410389" y="3198403"/>
            <a:ext cx="3051377" cy="1323439"/>
          </a:xfrm>
          <a:prstGeom prst="rect">
            <a:avLst/>
          </a:prstGeom>
        </p:spPr>
        <p:txBody>
          <a:bodyPr wrap="square">
            <a:spAutoFit/>
          </a:bodyPr>
          <a:lstStyle/>
          <a:p>
            <a:pPr algn="ctr" eaLnBrk="1" hangingPunct="1">
              <a:defRPr/>
            </a:pPr>
            <a:r>
              <a:rPr lang="fi-FI" sz="1600" i="1" dirty="0"/>
              <a:t>”Firstbeatin menetelmä on yksilöä herättävä. Olemme saaneet tarjottua Hyvinvointianalyysin avulla työntekijöille juuri heidän tarvitsemaansa apua ja tukea.”</a:t>
            </a:r>
          </a:p>
        </p:txBody>
      </p:sp>
      <p:sp>
        <p:nvSpPr>
          <p:cNvPr id="22" name="Rectangle 28">
            <a:extLst>
              <a:ext uri="{FF2B5EF4-FFF2-40B4-BE49-F238E27FC236}">
                <a16:creationId xmlns:a16="http://schemas.microsoft.com/office/drawing/2014/main" id="{9CE70B10-C762-48FD-80E3-21EDC55B596C}"/>
              </a:ext>
            </a:extLst>
          </p:cNvPr>
          <p:cNvSpPr/>
          <p:nvPr/>
        </p:nvSpPr>
        <p:spPr>
          <a:xfrm>
            <a:off x="8542898" y="4802630"/>
            <a:ext cx="2863850" cy="584775"/>
          </a:xfrm>
          <a:prstGeom prst="rect">
            <a:avLst/>
          </a:prstGeom>
        </p:spPr>
        <p:txBody>
          <a:bodyPr>
            <a:spAutoFit/>
          </a:bodyPr>
          <a:lstStyle/>
          <a:p>
            <a:pPr algn="ctr" eaLnBrk="1" hangingPunct="1">
              <a:defRPr/>
            </a:pPr>
            <a:r>
              <a:rPr lang="fi-FI" sz="1600" dirty="0"/>
              <a:t>Liisa Ilvesmäki-Saarinen, Hyvinvointipäällikkö</a:t>
            </a:r>
          </a:p>
        </p:txBody>
      </p:sp>
    </p:spTree>
    <p:extLst>
      <p:ext uri="{BB962C8B-B14F-4D97-AF65-F5344CB8AC3E}">
        <p14:creationId xmlns:p14="http://schemas.microsoft.com/office/powerpoint/2010/main" val="1288960758"/>
      </p:ext>
    </p:extLst>
  </p:cSld>
  <p:clrMapOvr>
    <a:masterClrMapping/>
  </p:clrMapOvr>
</p:sld>
</file>

<file path=ppt/theme/theme1.xml><?xml version="1.0" encoding="utf-8"?>
<a:theme xmlns:a="http://schemas.openxmlformats.org/drawingml/2006/main" name="FirstBeat">
  <a:themeElements>
    <a:clrScheme name="Firstbeat">
      <a:dk1>
        <a:srgbClr val="2A2723"/>
      </a:dk1>
      <a:lt1>
        <a:srgbClr val="FFFFFF"/>
      </a:lt1>
      <a:dk2>
        <a:srgbClr val="E32A21"/>
      </a:dk2>
      <a:lt2>
        <a:srgbClr val="EEEEEE"/>
      </a:lt2>
      <a:accent1>
        <a:srgbClr val="E32A21"/>
      </a:accent1>
      <a:accent2>
        <a:srgbClr val="B9251D"/>
      </a:accent2>
      <a:accent3>
        <a:srgbClr val="E32A21"/>
      </a:accent3>
      <a:accent4>
        <a:srgbClr val="B9251D"/>
      </a:accent4>
      <a:accent5>
        <a:srgbClr val="73C400"/>
      </a:accent5>
      <a:accent6>
        <a:srgbClr val="0071DB"/>
      </a:accent6>
      <a:hlink>
        <a:srgbClr val="0071DB"/>
      </a:hlink>
      <a:folHlink>
        <a:srgbClr val="73C400"/>
      </a:folHlink>
    </a:clrScheme>
    <a:fontScheme name="Firstbeat">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irstbeat Dark">
  <a:themeElements>
    <a:clrScheme name="Firstbeat">
      <a:dk1>
        <a:srgbClr val="2A2723"/>
      </a:dk1>
      <a:lt1>
        <a:srgbClr val="FFFFFF"/>
      </a:lt1>
      <a:dk2>
        <a:srgbClr val="E32A21"/>
      </a:dk2>
      <a:lt2>
        <a:srgbClr val="EEEEEE"/>
      </a:lt2>
      <a:accent1>
        <a:srgbClr val="E32A21"/>
      </a:accent1>
      <a:accent2>
        <a:srgbClr val="B9251D"/>
      </a:accent2>
      <a:accent3>
        <a:srgbClr val="E32A21"/>
      </a:accent3>
      <a:accent4>
        <a:srgbClr val="B9251D"/>
      </a:accent4>
      <a:accent5>
        <a:srgbClr val="73C400"/>
      </a:accent5>
      <a:accent6>
        <a:srgbClr val="0071DB"/>
      </a:accent6>
      <a:hlink>
        <a:srgbClr val="0071DB"/>
      </a:hlink>
      <a:folHlink>
        <a:srgbClr val="73C4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IRSTBEAT">
  <a:themeElements>
    <a:clrScheme name="Firstbeat">
      <a:dk1>
        <a:sysClr val="windowText" lastClr="000000"/>
      </a:dk1>
      <a:lt1>
        <a:sysClr val="window" lastClr="FFFFFF"/>
      </a:lt1>
      <a:dk2>
        <a:srgbClr val="E42A21"/>
      </a:dk2>
      <a:lt2>
        <a:srgbClr val="D7D7D2"/>
      </a:lt2>
      <a:accent1>
        <a:srgbClr val="E42A21"/>
      </a:accent1>
      <a:accent2>
        <a:srgbClr val="BCA27F"/>
      </a:accent2>
      <a:accent3>
        <a:srgbClr val="D7D7D2"/>
      </a:accent3>
      <a:accent4>
        <a:srgbClr val="E42A21"/>
      </a:accent4>
      <a:accent5>
        <a:srgbClr val="BCA27F"/>
      </a:accent5>
      <a:accent6>
        <a:srgbClr val="D7D7D2"/>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12F350E2-71A2-6B47-9034-C89ECF47C19C}" vid="{D132E3C3-BB2D-AF43-B6CB-0617A28FEF6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8738</TotalTime>
  <Words>583</Words>
  <Application>Microsoft Office PowerPoint</Application>
  <PresentationFormat>Laajakuva</PresentationFormat>
  <Paragraphs>118</Paragraphs>
  <Slides>15</Slides>
  <Notes>3</Notes>
  <HiddenSlides>0</HiddenSlides>
  <MMClips>1</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15</vt:i4>
      </vt:variant>
    </vt:vector>
  </HeadingPairs>
  <TitlesOfParts>
    <vt:vector size="23" baseType="lpstr">
      <vt:lpstr>Arial</vt:lpstr>
      <vt:lpstr>Calibri</vt:lpstr>
      <vt:lpstr>Calibri Bold</vt:lpstr>
      <vt:lpstr>Calibri Light</vt:lpstr>
      <vt:lpstr>Courier New</vt:lpstr>
      <vt:lpstr>FirstBeat</vt:lpstr>
      <vt:lpstr>Firstbeat Dark</vt:lpstr>
      <vt:lpstr>1_FIRSTBEAT</vt:lpstr>
      <vt:lpstr>FIRSTBEAT</vt:lpstr>
      <vt:lpstr>Firstbeat hyvinvointianalyysi</vt:lpstr>
      <vt:lpstr>selvitä todellinen kuntotasosi</vt:lpstr>
      <vt:lpstr>Hyvinvointianalyysi käytännössä</vt:lpstr>
      <vt:lpstr>hyvinvointianalyysivideo</vt:lpstr>
      <vt:lpstr>Hyvinvointianalyysin hyödyt työpaikalla</vt:lpstr>
      <vt:lpstr>Mitä hyvinvointianalyysi tarjoaa yrityksellesi</vt:lpstr>
      <vt:lpstr>Toteutuneita säästöjä ja tuloksia</vt:lpstr>
      <vt:lpstr>Toteutuneita säästöjä ja tuloksia</vt:lpstr>
      <vt:lpstr>PowerPoint-esitys</vt:lpstr>
      <vt:lpstr>PowerPoint-esitys</vt:lpstr>
      <vt:lpstr>Omat kalvosi</vt:lpstr>
      <vt:lpstr>Omat kalvosi</vt:lpstr>
      <vt:lpstr>Olemme kaikki yksilöitä. Se, mikä toimii jollekin toiselle, ei välttämättä toimi juuri sinulle. Vastaus löytyy sinusta itsestäsi.  Autamme jokaista saavuttamaan omat hyvinvointiin ja suorituskykyyn liittyvät tavoitteet tieteellisen tutkimuksen tuomalla varmuudella.   You have it in you.</vt:lpstr>
      <vt:lpstr>Kiitos!  Logo Nimesi ja yhteystietosi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Jussi S</dc:creator>
  <cp:lastModifiedBy>Joonas Hakkarainen</cp:lastModifiedBy>
  <cp:revision>226</cp:revision>
  <dcterms:created xsi:type="dcterms:W3CDTF">2015-12-14T08:37:08Z</dcterms:created>
  <dcterms:modified xsi:type="dcterms:W3CDTF">2019-06-19T11:49:45Z</dcterms:modified>
</cp:coreProperties>
</file>